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43"/>
  </p:notesMasterIdLst>
  <p:handoutMasterIdLst>
    <p:handoutMasterId r:id="rId44"/>
  </p:handoutMasterIdLst>
  <p:sldIdLst>
    <p:sldId id="278" r:id="rId5"/>
    <p:sldId id="302" r:id="rId6"/>
    <p:sldId id="284" r:id="rId7"/>
    <p:sldId id="283" r:id="rId8"/>
    <p:sldId id="271" r:id="rId9"/>
    <p:sldId id="306" r:id="rId10"/>
    <p:sldId id="309" r:id="rId11"/>
    <p:sldId id="310" r:id="rId12"/>
    <p:sldId id="308" r:id="rId13"/>
    <p:sldId id="307" r:id="rId14"/>
    <p:sldId id="282" r:id="rId15"/>
    <p:sldId id="304" r:id="rId16"/>
    <p:sldId id="305" r:id="rId17"/>
    <p:sldId id="293" r:id="rId18"/>
    <p:sldId id="285" r:id="rId19"/>
    <p:sldId id="286" r:id="rId20"/>
    <p:sldId id="287" r:id="rId21"/>
    <p:sldId id="288" r:id="rId22"/>
    <p:sldId id="290" r:id="rId23"/>
    <p:sldId id="289" r:id="rId24"/>
    <p:sldId id="312" r:id="rId25"/>
    <p:sldId id="291" r:id="rId26"/>
    <p:sldId id="292" r:id="rId27"/>
    <p:sldId id="294" r:id="rId28"/>
    <p:sldId id="295" r:id="rId29"/>
    <p:sldId id="311" r:id="rId30"/>
    <p:sldId id="296" r:id="rId31"/>
    <p:sldId id="313" r:id="rId32"/>
    <p:sldId id="297" r:id="rId33"/>
    <p:sldId id="298" r:id="rId34"/>
    <p:sldId id="2662" r:id="rId35"/>
    <p:sldId id="2740" r:id="rId36"/>
    <p:sldId id="2762" r:id="rId37"/>
    <p:sldId id="314" r:id="rId38"/>
    <p:sldId id="299" r:id="rId39"/>
    <p:sldId id="300" r:id="rId40"/>
    <p:sldId id="303" r:id="rId41"/>
    <p:sldId id="30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BA"/>
    <a:srgbClr val="8CEC5C"/>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54D637-1C73-4B71-9EB0-F5B19FD61718}" v="13" dt="2025-12-08T19:45:56.506"/>
  </p1510:revLst>
</p1510:revInfo>
</file>

<file path=ppt/tableStyles.xml><?xml version="1.0" encoding="utf-8"?>
<a:tblStyleLst xmlns:a="http://schemas.openxmlformats.org/drawingml/2006/main" def="{72833802-FEF1-4C79-8D5D-14CF1EAF98D9}">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p:cViewPr varScale="1">
        <p:scale>
          <a:sx n="97" d="100"/>
          <a:sy n="97" d="100"/>
        </p:scale>
        <p:origin x="1110" y="204"/>
      </p:cViewPr>
      <p:guideLst>
        <p:guide pos="3840"/>
        <p:guide orient="horz" pos="2160"/>
      </p:guideLst>
    </p:cSldViewPr>
  </p:slideViewPr>
  <p:outlineViewPr>
    <p:cViewPr>
      <p:scale>
        <a:sx n="33" d="100"/>
        <a:sy n="33" d="100"/>
      </p:scale>
      <p:origin x="0" y="-4320"/>
    </p:cViewPr>
  </p:outlineViewPr>
  <p:notesTextViewPr>
    <p:cViewPr>
      <p:scale>
        <a:sx n="1" d="1"/>
        <a:sy n="1" d="1"/>
      </p:scale>
      <p:origin x="0" y="0"/>
    </p:cViewPr>
  </p:notesTextViewPr>
  <p:sorterViewPr>
    <p:cViewPr>
      <p:scale>
        <a:sx n="100" d="100"/>
        <a:sy n="100" d="100"/>
      </p:scale>
      <p:origin x="0" y="-1757"/>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es latreille" userId="2949de8a3d67a23b" providerId="LiveId" clId="{A53FA2CB-4DBB-4885-A4F5-7571897C576B}"/>
    <pc:docChg chg="custSel addSld delSld modSld sldOrd">
      <pc:chgData name="yves latreille" userId="2949de8a3d67a23b" providerId="LiveId" clId="{A53FA2CB-4DBB-4885-A4F5-7571897C576B}" dt="2025-12-08T19:46:08.080" v="3723" actId="1076"/>
      <pc:docMkLst>
        <pc:docMk/>
      </pc:docMkLst>
      <pc:sldChg chg="delSp mod">
        <pc:chgData name="yves latreille" userId="2949de8a3d67a23b" providerId="LiveId" clId="{A53FA2CB-4DBB-4885-A4F5-7571897C576B}" dt="2025-12-08T19:42:04.188" v="3651" actId="21"/>
        <pc:sldMkLst>
          <pc:docMk/>
          <pc:sldMk cId="1839748091" sldId="271"/>
        </pc:sldMkLst>
        <pc:picChg chg="del">
          <ac:chgData name="yves latreille" userId="2949de8a3d67a23b" providerId="LiveId" clId="{A53FA2CB-4DBB-4885-A4F5-7571897C576B}" dt="2025-12-08T19:42:04.188" v="3651" actId="21"/>
          <ac:picMkLst>
            <pc:docMk/>
            <pc:sldMk cId="1839748091" sldId="271"/>
            <ac:picMk id="3" creationId="{D6BC422B-33B4-FCAE-5598-67EF353EEDFF}"/>
          </ac:picMkLst>
        </pc:picChg>
      </pc:sldChg>
      <pc:sldChg chg="addSp delSp modSp mod">
        <pc:chgData name="yves latreille" userId="2949de8a3d67a23b" providerId="LiveId" clId="{A53FA2CB-4DBB-4885-A4F5-7571897C576B}" dt="2025-12-08T19:45:20.552" v="3706" actId="1076"/>
        <pc:sldMkLst>
          <pc:docMk/>
          <pc:sldMk cId="2803092014" sldId="278"/>
        </pc:sldMkLst>
        <pc:picChg chg="add del mod">
          <ac:chgData name="yves latreille" userId="2949de8a3d67a23b" providerId="LiveId" clId="{A53FA2CB-4DBB-4885-A4F5-7571897C576B}" dt="2025-12-08T19:44:53.861" v="3697" actId="21"/>
          <ac:picMkLst>
            <pc:docMk/>
            <pc:sldMk cId="2803092014" sldId="278"/>
            <ac:picMk id="3" creationId="{689685BF-9A9A-8CED-C3F7-3C7401C24C54}"/>
          </ac:picMkLst>
        </pc:picChg>
        <pc:picChg chg="del">
          <ac:chgData name="yves latreille" userId="2949de8a3d67a23b" providerId="LiveId" clId="{A53FA2CB-4DBB-4885-A4F5-7571897C576B}" dt="2025-12-08T19:41:47.678" v="3647" actId="21"/>
          <ac:picMkLst>
            <pc:docMk/>
            <pc:sldMk cId="2803092014" sldId="278"/>
            <ac:picMk id="5" creationId="{3C78EAE1-0C21-F3B4-3638-1008AC13DADD}"/>
          </ac:picMkLst>
        </pc:picChg>
        <pc:picChg chg="add mod">
          <ac:chgData name="yves latreille" userId="2949de8a3d67a23b" providerId="LiveId" clId="{A53FA2CB-4DBB-4885-A4F5-7571897C576B}" dt="2025-12-08T19:45:20.552" v="3706" actId="1076"/>
          <ac:picMkLst>
            <pc:docMk/>
            <pc:sldMk cId="2803092014" sldId="278"/>
            <ac:picMk id="7" creationId="{CE26BE0F-AF88-6B6B-8A2C-F8F3B3A11752}"/>
          </ac:picMkLst>
        </pc:picChg>
      </pc:sldChg>
      <pc:sldChg chg="delSp mod">
        <pc:chgData name="yves latreille" userId="2949de8a3d67a23b" providerId="LiveId" clId="{A53FA2CB-4DBB-4885-A4F5-7571897C576B}" dt="2025-12-08T19:42:24.053" v="3656" actId="21"/>
        <pc:sldMkLst>
          <pc:docMk/>
          <pc:sldMk cId="2665045518" sldId="282"/>
        </pc:sldMkLst>
        <pc:picChg chg="del">
          <ac:chgData name="yves latreille" userId="2949de8a3d67a23b" providerId="LiveId" clId="{A53FA2CB-4DBB-4885-A4F5-7571897C576B}" dt="2025-12-08T19:42:24.053" v="3656" actId="21"/>
          <ac:picMkLst>
            <pc:docMk/>
            <pc:sldMk cId="2665045518" sldId="282"/>
            <ac:picMk id="3" creationId="{B1972058-A475-AE24-0156-F47EEEF9E268}"/>
          </ac:picMkLst>
        </pc:picChg>
      </pc:sldChg>
      <pc:sldChg chg="addSp delSp modSp mod ord">
        <pc:chgData name="yves latreille" userId="2949de8a3d67a23b" providerId="LiveId" clId="{A53FA2CB-4DBB-4885-A4F5-7571897C576B}" dt="2025-12-08T19:42:00.600" v="3650" actId="21"/>
        <pc:sldMkLst>
          <pc:docMk/>
          <pc:sldMk cId="1388592114" sldId="283"/>
        </pc:sldMkLst>
        <pc:spChg chg="add del mod">
          <ac:chgData name="yves latreille" userId="2949de8a3d67a23b" providerId="LiveId" clId="{A53FA2CB-4DBB-4885-A4F5-7571897C576B}" dt="2025-12-08T19:28:07.293" v="3616" actId="21"/>
          <ac:spMkLst>
            <pc:docMk/>
            <pc:sldMk cId="1388592114" sldId="283"/>
            <ac:spMk id="5" creationId="{C2A8F1EA-138B-7675-B155-644C23D975EB}"/>
          </ac:spMkLst>
        </pc:spChg>
        <pc:picChg chg="del">
          <ac:chgData name="yves latreille" userId="2949de8a3d67a23b" providerId="LiveId" clId="{A53FA2CB-4DBB-4885-A4F5-7571897C576B}" dt="2025-12-08T19:42:00.600" v="3650" actId="21"/>
          <ac:picMkLst>
            <pc:docMk/>
            <pc:sldMk cId="1388592114" sldId="283"/>
            <ac:picMk id="3" creationId="{E159A290-9AF9-BFDA-98AE-62FD4ADE22B9}"/>
          </ac:picMkLst>
        </pc:picChg>
        <pc:picChg chg="del">
          <ac:chgData name="yves latreille" userId="2949de8a3d67a23b" providerId="LiveId" clId="{A53FA2CB-4DBB-4885-A4F5-7571897C576B}" dt="2025-12-08T19:28:03.655" v="3614" actId="21"/>
          <ac:picMkLst>
            <pc:docMk/>
            <pc:sldMk cId="1388592114" sldId="283"/>
            <ac:picMk id="7" creationId="{58104626-8F66-9575-5E49-2907EACF11CE}"/>
          </ac:picMkLst>
        </pc:picChg>
        <pc:picChg chg="add del mod">
          <ac:chgData name="yves latreille" userId="2949de8a3d67a23b" providerId="LiveId" clId="{A53FA2CB-4DBB-4885-A4F5-7571897C576B}" dt="2025-12-08T19:29:55.732" v="3631" actId="21"/>
          <ac:picMkLst>
            <pc:docMk/>
            <pc:sldMk cId="1388592114" sldId="283"/>
            <ac:picMk id="8" creationId="{AA017660-26D5-92CD-DE96-5F6745C281ED}"/>
          </ac:picMkLst>
        </pc:picChg>
        <pc:picChg chg="add del mod">
          <ac:chgData name="yves latreille" userId="2949de8a3d67a23b" providerId="LiveId" clId="{A53FA2CB-4DBB-4885-A4F5-7571897C576B}" dt="2025-12-08T19:30:17.753" v="3638" actId="21"/>
          <ac:picMkLst>
            <pc:docMk/>
            <pc:sldMk cId="1388592114" sldId="283"/>
            <ac:picMk id="10" creationId="{C1683E77-AD90-5FE9-815F-FA61D95C230F}"/>
          </ac:picMkLst>
        </pc:picChg>
        <pc:picChg chg="add mod">
          <ac:chgData name="yves latreille" userId="2949de8a3d67a23b" providerId="LiveId" clId="{A53FA2CB-4DBB-4885-A4F5-7571897C576B}" dt="2025-12-08T19:30:57.296" v="3646" actId="14100"/>
          <ac:picMkLst>
            <pc:docMk/>
            <pc:sldMk cId="1388592114" sldId="283"/>
            <ac:picMk id="12" creationId="{E9D4FDEF-C66A-5088-E566-BF44576439E9}"/>
          </ac:picMkLst>
        </pc:picChg>
      </pc:sldChg>
      <pc:sldChg chg="addSp delSp modSp mod ord">
        <pc:chgData name="yves latreille" userId="2949de8a3d67a23b" providerId="LiveId" clId="{A53FA2CB-4DBB-4885-A4F5-7571897C576B}" dt="2025-12-08T19:41:56.409" v="3649" actId="21"/>
        <pc:sldMkLst>
          <pc:docMk/>
          <pc:sldMk cId="652841706" sldId="284"/>
        </pc:sldMkLst>
        <pc:picChg chg="del">
          <ac:chgData name="yves latreille" userId="2949de8a3d67a23b" providerId="LiveId" clId="{A53FA2CB-4DBB-4885-A4F5-7571897C576B}" dt="2025-12-08T19:41:56.409" v="3649" actId="21"/>
          <ac:picMkLst>
            <pc:docMk/>
            <pc:sldMk cId="652841706" sldId="284"/>
            <ac:picMk id="2" creationId="{7EE1953B-D686-E363-9F06-7926676DC815}"/>
          </ac:picMkLst>
        </pc:picChg>
        <pc:picChg chg="add mod">
          <ac:chgData name="yves latreille" userId="2949de8a3d67a23b" providerId="LiveId" clId="{A53FA2CB-4DBB-4885-A4F5-7571897C576B}" dt="2025-11-24T10:15:46.926" v="3613" actId="14100"/>
          <ac:picMkLst>
            <pc:docMk/>
            <pc:sldMk cId="652841706" sldId="284"/>
            <ac:picMk id="5" creationId="{FB64885F-0A31-ADE2-82F8-8569A943F57C}"/>
          </ac:picMkLst>
        </pc:picChg>
      </pc:sldChg>
      <pc:sldChg chg="delSp mod">
        <pc:chgData name="yves latreille" userId="2949de8a3d67a23b" providerId="LiveId" clId="{A53FA2CB-4DBB-4885-A4F5-7571897C576B}" dt="2025-12-08T19:42:42.508" v="3662" actId="21"/>
        <pc:sldMkLst>
          <pc:docMk/>
          <pc:sldMk cId="2855514139" sldId="285"/>
        </pc:sldMkLst>
        <pc:picChg chg="del">
          <ac:chgData name="yves latreille" userId="2949de8a3d67a23b" providerId="LiveId" clId="{A53FA2CB-4DBB-4885-A4F5-7571897C576B}" dt="2025-12-08T19:42:42.508" v="3662" actId="21"/>
          <ac:picMkLst>
            <pc:docMk/>
            <pc:sldMk cId="2855514139" sldId="285"/>
            <ac:picMk id="3" creationId="{0C08D925-4049-D091-4E17-1A29A48F845B}"/>
          </ac:picMkLst>
        </pc:picChg>
      </pc:sldChg>
      <pc:sldChg chg="delSp mod">
        <pc:chgData name="yves latreille" userId="2949de8a3d67a23b" providerId="LiveId" clId="{A53FA2CB-4DBB-4885-A4F5-7571897C576B}" dt="2025-12-08T19:42:45.939" v="3663" actId="21"/>
        <pc:sldMkLst>
          <pc:docMk/>
          <pc:sldMk cId="233018862" sldId="286"/>
        </pc:sldMkLst>
        <pc:picChg chg="del">
          <ac:chgData name="yves latreille" userId="2949de8a3d67a23b" providerId="LiveId" clId="{A53FA2CB-4DBB-4885-A4F5-7571897C576B}" dt="2025-12-08T19:42:45.939" v="3663" actId="21"/>
          <ac:picMkLst>
            <pc:docMk/>
            <pc:sldMk cId="233018862" sldId="286"/>
            <ac:picMk id="3" creationId="{A637EA7D-80BF-5B54-031B-D11EAE537D1C}"/>
          </ac:picMkLst>
        </pc:picChg>
      </pc:sldChg>
      <pc:sldChg chg="delSp mod">
        <pc:chgData name="yves latreille" userId="2949de8a3d67a23b" providerId="LiveId" clId="{A53FA2CB-4DBB-4885-A4F5-7571897C576B}" dt="2025-12-08T19:42:48.793" v="3664" actId="21"/>
        <pc:sldMkLst>
          <pc:docMk/>
          <pc:sldMk cId="414523832" sldId="288"/>
        </pc:sldMkLst>
        <pc:picChg chg="del">
          <ac:chgData name="yves latreille" userId="2949de8a3d67a23b" providerId="LiveId" clId="{A53FA2CB-4DBB-4885-A4F5-7571897C576B}" dt="2025-12-08T19:42:48.793" v="3664" actId="21"/>
          <ac:picMkLst>
            <pc:docMk/>
            <pc:sldMk cId="414523832" sldId="288"/>
            <ac:picMk id="3" creationId="{290D9145-E9F1-92C6-9798-AE1E3C700907}"/>
          </ac:picMkLst>
        </pc:picChg>
      </pc:sldChg>
      <pc:sldChg chg="delSp mod">
        <pc:chgData name="yves latreille" userId="2949de8a3d67a23b" providerId="LiveId" clId="{A53FA2CB-4DBB-4885-A4F5-7571897C576B}" dt="2025-12-08T19:42:55.249" v="3666" actId="21"/>
        <pc:sldMkLst>
          <pc:docMk/>
          <pc:sldMk cId="314440392" sldId="289"/>
        </pc:sldMkLst>
        <pc:picChg chg="del">
          <ac:chgData name="yves latreille" userId="2949de8a3d67a23b" providerId="LiveId" clId="{A53FA2CB-4DBB-4885-A4F5-7571897C576B}" dt="2025-12-08T19:42:55.249" v="3666" actId="21"/>
          <ac:picMkLst>
            <pc:docMk/>
            <pc:sldMk cId="314440392" sldId="289"/>
            <ac:picMk id="3" creationId="{07E6A6D4-1555-A362-3692-D1884B9D748C}"/>
          </ac:picMkLst>
        </pc:picChg>
      </pc:sldChg>
      <pc:sldChg chg="delSp mod">
        <pc:chgData name="yves latreille" userId="2949de8a3d67a23b" providerId="LiveId" clId="{A53FA2CB-4DBB-4885-A4F5-7571897C576B}" dt="2025-12-08T19:42:51.907" v="3665" actId="21"/>
        <pc:sldMkLst>
          <pc:docMk/>
          <pc:sldMk cId="118667928" sldId="290"/>
        </pc:sldMkLst>
        <pc:picChg chg="del">
          <ac:chgData name="yves latreille" userId="2949de8a3d67a23b" providerId="LiveId" clId="{A53FA2CB-4DBB-4885-A4F5-7571897C576B}" dt="2025-12-08T19:42:51.907" v="3665" actId="21"/>
          <ac:picMkLst>
            <pc:docMk/>
            <pc:sldMk cId="118667928" sldId="290"/>
            <ac:picMk id="3" creationId="{D0C0B8EE-3EB8-FCE6-58DB-C95CA0C9F9AC}"/>
          </ac:picMkLst>
        </pc:picChg>
      </pc:sldChg>
      <pc:sldChg chg="delSp mod">
        <pc:chgData name="yves latreille" userId="2949de8a3d67a23b" providerId="LiveId" clId="{A53FA2CB-4DBB-4885-A4F5-7571897C576B}" dt="2025-12-08T19:43:04.311" v="3668" actId="21"/>
        <pc:sldMkLst>
          <pc:docMk/>
          <pc:sldMk cId="849465297" sldId="291"/>
        </pc:sldMkLst>
        <pc:picChg chg="del">
          <ac:chgData name="yves latreille" userId="2949de8a3d67a23b" providerId="LiveId" clId="{A53FA2CB-4DBB-4885-A4F5-7571897C576B}" dt="2025-12-08T19:43:04.311" v="3668" actId="21"/>
          <ac:picMkLst>
            <pc:docMk/>
            <pc:sldMk cId="849465297" sldId="291"/>
            <ac:picMk id="3" creationId="{E73F7AE4-E01C-9807-E4E1-5F82CD9A0F80}"/>
          </ac:picMkLst>
        </pc:picChg>
      </pc:sldChg>
      <pc:sldChg chg="delSp mod">
        <pc:chgData name="yves latreille" userId="2949de8a3d67a23b" providerId="LiveId" clId="{A53FA2CB-4DBB-4885-A4F5-7571897C576B}" dt="2025-12-08T19:43:08.889" v="3669" actId="21"/>
        <pc:sldMkLst>
          <pc:docMk/>
          <pc:sldMk cId="2547630249" sldId="292"/>
        </pc:sldMkLst>
        <pc:picChg chg="del">
          <ac:chgData name="yves latreille" userId="2949de8a3d67a23b" providerId="LiveId" clId="{A53FA2CB-4DBB-4885-A4F5-7571897C576B}" dt="2025-12-08T19:43:08.889" v="3669" actId="21"/>
          <ac:picMkLst>
            <pc:docMk/>
            <pc:sldMk cId="2547630249" sldId="292"/>
            <ac:picMk id="3" creationId="{A9D20CE7-ABAD-D07F-4239-B285CAB441C3}"/>
          </ac:picMkLst>
        </pc:picChg>
      </pc:sldChg>
      <pc:sldChg chg="delSp mod">
        <pc:chgData name="yves latreille" userId="2949de8a3d67a23b" providerId="LiveId" clId="{A53FA2CB-4DBB-4885-A4F5-7571897C576B}" dt="2025-12-08T19:42:40.366" v="3661" actId="21"/>
        <pc:sldMkLst>
          <pc:docMk/>
          <pc:sldMk cId="632675172" sldId="293"/>
        </pc:sldMkLst>
        <pc:picChg chg="del">
          <ac:chgData name="yves latreille" userId="2949de8a3d67a23b" providerId="LiveId" clId="{A53FA2CB-4DBB-4885-A4F5-7571897C576B}" dt="2025-12-08T19:42:40.366" v="3661" actId="21"/>
          <ac:picMkLst>
            <pc:docMk/>
            <pc:sldMk cId="632675172" sldId="293"/>
            <ac:picMk id="3" creationId="{7FF60746-1C4D-59FD-48EB-0F9A9FDF5C88}"/>
          </ac:picMkLst>
        </pc:picChg>
      </pc:sldChg>
      <pc:sldChg chg="delSp mod">
        <pc:chgData name="yves latreille" userId="2949de8a3d67a23b" providerId="LiveId" clId="{A53FA2CB-4DBB-4885-A4F5-7571897C576B}" dt="2025-12-08T19:43:13.523" v="3670" actId="21"/>
        <pc:sldMkLst>
          <pc:docMk/>
          <pc:sldMk cId="456245591" sldId="295"/>
        </pc:sldMkLst>
        <pc:picChg chg="del">
          <ac:chgData name="yves latreille" userId="2949de8a3d67a23b" providerId="LiveId" clId="{A53FA2CB-4DBB-4885-A4F5-7571897C576B}" dt="2025-12-08T19:43:13.523" v="3670" actId="21"/>
          <ac:picMkLst>
            <pc:docMk/>
            <pc:sldMk cId="456245591" sldId="295"/>
            <ac:picMk id="3" creationId="{2C4B0593-54CF-EB25-0493-E28ECB7B6504}"/>
          </ac:picMkLst>
        </pc:picChg>
      </pc:sldChg>
      <pc:sldChg chg="delSp mod">
        <pc:chgData name="yves latreille" userId="2949de8a3d67a23b" providerId="LiveId" clId="{A53FA2CB-4DBB-4885-A4F5-7571897C576B}" dt="2025-12-08T19:43:20.242" v="3672" actId="21"/>
        <pc:sldMkLst>
          <pc:docMk/>
          <pc:sldMk cId="2422050049" sldId="296"/>
        </pc:sldMkLst>
        <pc:picChg chg="del">
          <ac:chgData name="yves latreille" userId="2949de8a3d67a23b" providerId="LiveId" clId="{A53FA2CB-4DBB-4885-A4F5-7571897C576B}" dt="2025-12-08T19:43:20.242" v="3672" actId="21"/>
          <ac:picMkLst>
            <pc:docMk/>
            <pc:sldMk cId="2422050049" sldId="296"/>
            <ac:picMk id="3" creationId="{5200A04F-CDD0-F7F5-3353-396AAA537275}"/>
          </ac:picMkLst>
        </pc:picChg>
      </pc:sldChg>
      <pc:sldChg chg="delSp mod">
        <pc:chgData name="yves latreille" userId="2949de8a3d67a23b" providerId="LiveId" clId="{A53FA2CB-4DBB-4885-A4F5-7571897C576B}" dt="2025-12-08T19:43:24.386" v="3673" actId="21"/>
        <pc:sldMkLst>
          <pc:docMk/>
          <pc:sldMk cId="4292750862" sldId="297"/>
        </pc:sldMkLst>
        <pc:picChg chg="del">
          <ac:chgData name="yves latreille" userId="2949de8a3d67a23b" providerId="LiveId" clId="{A53FA2CB-4DBB-4885-A4F5-7571897C576B}" dt="2025-12-08T19:43:24.386" v="3673" actId="21"/>
          <ac:picMkLst>
            <pc:docMk/>
            <pc:sldMk cId="4292750862" sldId="297"/>
            <ac:picMk id="3" creationId="{2292FF27-7055-9666-92E6-73787CD5542A}"/>
          </ac:picMkLst>
        </pc:picChg>
      </pc:sldChg>
      <pc:sldChg chg="delSp mod">
        <pc:chgData name="yves latreille" userId="2949de8a3d67a23b" providerId="LiveId" clId="{A53FA2CB-4DBB-4885-A4F5-7571897C576B}" dt="2025-12-08T19:43:27.236" v="3674" actId="21"/>
        <pc:sldMkLst>
          <pc:docMk/>
          <pc:sldMk cId="1270392500" sldId="298"/>
        </pc:sldMkLst>
        <pc:picChg chg="del">
          <ac:chgData name="yves latreille" userId="2949de8a3d67a23b" providerId="LiveId" clId="{A53FA2CB-4DBB-4885-A4F5-7571897C576B}" dt="2025-12-08T19:43:27.236" v="3674" actId="21"/>
          <ac:picMkLst>
            <pc:docMk/>
            <pc:sldMk cId="1270392500" sldId="298"/>
            <ac:picMk id="3" creationId="{D2080F36-727E-6AD5-DA7D-97289E80013F}"/>
          </ac:picMkLst>
        </pc:picChg>
      </pc:sldChg>
      <pc:sldChg chg="delSp mod">
        <pc:chgData name="yves latreille" userId="2949de8a3d67a23b" providerId="LiveId" clId="{A53FA2CB-4DBB-4885-A4F5-7571897C576B}" dt="2025-12-08T19:43:46.503" v="3678" actId="21"/>
        <pc:sldMkLst>
          <pc:docMk/>
          <pc:sldMk cId="180984799" sldId="299"/>
        </pc:sldMkLst>
        <pc:picChg chg="del">
          <ac:chgData name="yves latreille" userId="2949de8a3d67a23b" providerId="LiveId" clId="{A53FA2CB-4DBB-4885-A4F5-7571897C576B}" dt="2025-12-08T19:43:46.503" v="3678" actId="21"/>
          <ac:picMkLst>
            <pc:docMk/>
            <pc:sldMk cId="180984799" sldId="299"/>
            <ac:picMk id="3" creationId="{D6C8594C-C66A-4499-7BD1-4D2845E887F8}"/>
          </ac:picMkLst>
        </pc:picChg>
      </pc:sldChg>
      <pc:sldChg chg="delSp mod">
        <pc:chgData name="yves latreille" userId="2949de8a3d67a23b" providerId="LiveId" clId="{A53FA2CB-4DBB-4885-A4F5-7571897C576B}" dt="2025-12-08T19:43:49.458" v="3679" actId="21"/>
        <pc:sldMkLst>
          <pc:docMk/>
          <pc:sldMk cId="2846810333" sldId="300"/>
        </pc:sldMkLst>
        <pc:picChg chg="del">
          <ac:chgData name="yves latreille" userId="2949de8a3d67a23b" providerId="LiveId" clId="{A53FA2CB-4DBB-4885-A4F5-7571897C576B}" dt="2025-12-08T19:43:49.458" v="3679" actId="21"/>
          <ac:picMkLst>
            <pc:docMk/>
            <pc:sldMk cId="2846810333" sldId="300"/>
            <ac:picMk id="3" creationId="{3E7CC380-CCB8-467D-4A26-2303519970CE}"/>
          </ac:picMkLst>
        </pc:picChg>
      </pc:sldChg>
      <pc:sldChg chg="addSp delSp modSp mod">
        <pc:chgData name="yves latreille" userId="2949de8a3d67a23b" providerId="LiveId" clId="{A53FA2CB-4DBB-4885-A4F5-7571897C576B}" dt="2025-12-08T19:44:39.746" v="3695" actId="14100"/>
        <pc:sldMkLst>
          <pc:docMk/>
          <pc:sldMk cId="3984666405" sldId="301"/>
        </pc:sldMkLst>
        <pc:picChg chg="add del mod">
          <ac:chgData name="yves latreille" userId="2949de8a3d67a23b" providerId="LiveId" clId="{A53FA2CB-4DBB-4885-A4F5-7571897C576B}" dt="2025-12-08T19:44:22.556" v="3687" actId="21"/>
          <ac:picMkLst>
            <pc:docMk/>
            <pc:sldMk cId="3984666405" sldId="301"/>
            <ac:picMk id="4" creationId="{689685BF-9A9A-8CED-C3F7-3C7401C24C54}"/>
          </ac:picMkLst>
        </pc:picChg>
        <pc:picChg chg="del">
          <ac:chgData name="yves latreille" userId="2949de8a3d67a23b" providerId="LiveId" clId="{A53FA2CB-4DBB-4885-A4F5-7571897C576B}" dt="2025-12-08T19:43:57.380" v="3681" actId="21"/>
          <ac:picMkLst>
            <pc:docMk/>
            <pc:sldMk cId="3984666405" sldId="301"/>
            <ac:picMk id="5" creationId="{684910F4-2B50-0B2C-0A25-CF8CFE87EB0A}"/>
          </ac:picMkLst>
        </pc:picChg>
        <pc:picChg chg="add mod">
          <ac:chgData name="yves latreille" userId="2949de8a3d67a23b" providerId="LiveId" clId="{A53FA2CB-4DBB-4885-A4F5-7571897C576B}" dt="2025-12-08T19:44:39.746" v="3695" actId="14100"/>
          <ac:picMkLst>
            <pc:docMk/>
            <pc:sldMk cId="3984666405" sldId="301"/>
            <ac:picMk id="7" creationId="{CF940961-347B-33BB-CAC8-3F9A10537DC8}"/>
          </ac:picMkLst>
        </pc:picChg>
      </pc:sldChg>
      <pc:sldChg chg="addSp delSp modSp mod">
        <pc:chgData name="yves latreille" userId="2949de8a3d67a23b" providerId="LiveId" clId="{A53FA2CB-4DBB-4885-A4F5-7571897C576B}" dt="2025-12-08T19:46:08.080" v="3723" actId="1076"/>
        <pc:sldMkLst>
          <pc:docMk/>
          <pc:sldMk cId="1390810209" sldId="302"/>
        </pc:sldMkLst>
        <pc:spChg chg="mod">
          <ac:chgData name="yves latreille" userId="2949de8a3d67a23b" providerId="LiveId" clId="{A53FA2CB-4DBB-4885-A4F5-7571897C576B}" dt="2025-12-08T19:45:48.453" v="3712" actId="114"/>
          <ac:spMkLst>
            <pc:docMk/>
            <pc:sldMk cId="1390810209" sldId="302"/>
            <ac:spMk id="2" creationId="{9A6231FC-45DD-D720-7438-9757BE0B8B08}"/>
          </ac:spMkLst>
        </pc:spChg>
        <pc:picChg chg="del">
          <ac:chgData name="yves latreille" userId="2949de8a3d67a23b" providerId="LiveId" clId="{A53FA2CB-4DBB-4885-A4F5-7571897C576B}" dt="2025-12-08T19:41:52.724" v="3648" actId="21"/>
          <ac:picMkLst>
            <pc:docMk/>
            <pc:sldMk cId="1390810209" sldId="302"/>
            <ac:picMk id="3" creationId="{DF3367E2-4C47-3695-209E-73D63E6EC6B0}"/>
          </ac:picMkLst>
        </pc:picChg>
        <pc:picChg chg="add del mod">
          <ac:chgData name="yves latreille" userId="2949de8a3d67a23b" providerId="LiveId" clId="{A53FA2CB-4DBB-4885-A4F5-7571897C576B}" dt="2025-12-08T19:45:35.123" v="3708" actId="21"/>
          <ac:picMkLst>
            <pc:docMk/>
            <pc:sldMk cId="1390810209" sldId="302"/>
            <ac:picMk id="4" creationId="{689685BF-9A9A-8CED-C3F7-3C7401C24C54}"/>
          </ac:picMkLst>
        </pc:picChg>
        <pc:picChg chg="add del mod">
          <ac:chgData name="yves latreille" userId="2949de8a3d67a23b" providerId="LiveId" clId="{A53FA2CB-4DBB-4885-A4F5-7571897C576B}" dt="2025-12-08T19:45:55.068" v="3716" actId="21"/>
          <ac:picMkLst>
            <pc:docMk/>
            <pc:sldMk cId="1390810209" sldId="302"/>
            <ac:picMk id="6" creationId="{D906EAF8-E9F2-500C-DCC2-DA9E9EF65CFA}"/>
          </ac:picMkLst>
        </pc:picChg>
        <pc:picChg chg="add mod">
          <ac:chgData name="yves latreille" userId="2949de8a3d67a23b" providerId="LiveId" clId="{A53FA2CB-4DBB-4885-A4F5-7571897C576B}" dt="2025-12-08T19:46:08.080" v="3723" actId="1076"/>
          <ac:picMkLst>
            <pc:docMk/>
            <pc:sldMk cId="1390810209" sldId="302"/>
            <ac:picMk id="7" creationId="{D906EAF8-E9F2-500C-DCC2-DA9E9EF65CFA}"/>
          </ac:picMkLst>
        </pc:picChg>
      </pc:sldChg>
      <pc:sldChg chg="delSp mod">
        <pc:chgData name="yves latreille" userId="2949de8a3d67a23b" providerId="LiveId" clId="{A53FA2CB-4DBB-4885-A4F5-7571897C576B}" dt="2025-12-08T19:43:52.499" v="3680" actId="21"/>
        <pc:sldMkLst>
          <pc:docMk/>
          <pc:sldMk cId="3526945990" sldId="303"/>
        </pc:sldMkLst>
        <pc:picChg chg="del">
          <ac:chgData name="yves latreille" userId="2949de8a3d67a23b" providerId="LiveId" clId="{A53FA2CB-4DBB-4885-A4F5-7571897C576B}" dt="2025-12-08T19:43:52.499" v="3680" actId="21"/>
          <ac:picMkLst>
            <pc:docMk/>
            <pc:sldMk cId="3526945990" sldId="303"/>
            <ac:picMk id="3" creationId="{01193421-D4B9-3A70-2712-3AC09F98EEBB}"/>
          </ac:picMkLst>
        </pc:picChg>
      </pc:sldChg>
      <pc:sldChg chg="delSp mod">
        <pc:chgData name="yves latreille" userId="2949de8a3d67a23b" providerId="LiveId" clId="{A53FA2CB-4DBB-4885-A4F5-7571897C576B}" dt="2025-12-08T19:42:27.093" v="3657" actId="21"/>
        <pc:sldMkLst>
          <pc:docMk/>
          <pc:sldMk cId="2741704341" sldId="304"/>
        </pc:sldMkLst>
        <pc:picChg chg="del">
          <ac:chgData name="yves latreille" userId="2949de8a3d67a23b" providerId="LiveId" clId="{A53FA2CB-4DBB-4885-A4F5-7571897C576B}" dt="2025-12-08T19:42:27.093" v="3657" actId="21"/>
          <ac:picMkLst>
            <pc:docMk/>
            <pc:sldMk cId="2741704341" sldId="304"/>
            <ac:picMk id="2" creationId="{2D4D79F2-08AC-72FC-6C45-0893A00538FD}"/>
          </ac:picMkLst>
        </pc:picChg>
      </pc:sldChg>
      <pc:sldChg chg="addSp delSp modSp mod">
        <pc:chgData name="yves latreille" userId="2949de8a3d67a23b" providerId="LiveId" clId="{A53FA2CB-4DBB-4885-A4F5-7571897C576B}" dt="2025-12-08T19:42:33.372" v="3660"/>
        <pc:sldMkLst>
          <pc:docMk/>
          <pc:sldMk cId="665465544" sldId="305"/>
        </pc:sldMkLst>
        <pc:picChg chg="del">
          <ac:chgData name="yves latreille" userId="2949de8a3d67a23b" providerId="LiveId" clId="{A53FA2CB-4DBB-4885-A4F5-7571897C576B}" dt="2025-12-08T19:42:29.153" v="3658" actId="21"/>
          <ac:picMkLst>
            <pc:docMk/>
            <pc:sldMk cId="665465544" sldId="305"/>
            <ac:picMk id="2" creationId="{DBF2A0F1-140D-289C-5F83-54514566DC78}"/>
          </ac:picMkLst>
        </pc:picChg>
        <pc:picChg chg="add mod">
          <ac:chgData name="yves latreille" userId="2949de8a3d67a23b" providerId="LiveId" clId="{A53FA2CB-4DBB-4885-A4F5-7571897C576B}" dt="2025-12-08T19:42:33.372" v="3660"/>
          <ac:picMkLst>
            <pc:docMk/>
            <pc:sldMk cId="665465544" sldId="305"/>
            <ac:picMk id="3" creationId="{893261DD-D1B1-E915-1B98-B452A774B0F5}"/>
          </ac:picMkLst>
        </pc:picChg>
        <pc:picChg chg="del">
          <ac:chgData name="yves latreille" userId="2949de8a3d67a23b" providerId="LiveId" clId="{A53FA2CB-4DBB-4885-A4F5-7571897C576B}" dt="2025-12-08T19:42:31.248" v="3659" actId="21"/>
          <ac:picMkLst>
            <pc:docMk/>
            <pc:sldMk cId="665465544" sldId="305"/>
            <ac:picMk id="5" creationId="{893261DD-D1B1-E915-1B98-B452A774B0F5}"/>
          </ac:picMkLst>
        </pc:picChg>
      </pc:sldChg>
      <pc:sldChg chg="delSp mod">
        <pc:chgData name="yves latreille" userId="2949de8a3d67a23b" providerId="LiveId" clId="{A53FA2CB-4DBB-4885-A4F5-7571897C576B}" dt="2025-12-08T19:42:09.081" v="3652" actId="21"/>
        <pc:sldMkLst>
          <pc:docMk/>
          <pc:sldMk cId="1200416720" sldId="306"/>
        </pc:sldMkLst>
        <pc:picChg chg="del">
          <ac:chgData name="yves latreille" userId="2949de8a3d67a23b" providerId="LiveId" clId="{A53FA2CB-4DBB-4885-A4F5-7571897C576B}" dt="2025-12-08T19:42:09.081" v="3652" actId="21"/>
          <ac:picMkLst>
            <pc:docMk/>
            <pc:sldMk cId="1200416720" sldId="306"/>
            <ac:picMk id="9" creationId="{2A1FE8E3-8619-91C5-B851-E2A261CC076B}"/>
          </ac:picMkLst>
        </pc:picChg>
      </pc:sldChg>
      <pc:sldChg chg="delSp mod">
        <pc:chgData name="yves latreille" userId="2949de8a3d67a23b" providerId="LiveId" clId="{A53FA2CB-4DBB-4885-A4F5-7571897C576B}" dt="2025-12-08T19:42:19.906" v="3655" actId="21"/>
        <pc:sldMkLst>
          <pc:docMk/>
          <pc:sldMk cId="2593440651" sldId="308"/>
        </pc:sldMkLst>
        <pc:picChg chg="del">
          <ac:chgData name="yves latreille" userId="2949de8a3d67a23b" providerId="LiveId" clId="{A53FA2CB-4DBB-4885-A4F5-7571897C576B}" dt="2025-12-08T19:42:19.906" v="3655" actId="21"/>
          <ac:picMkLst>
            <pc:docMk/>
            <pc:sldMk cId="2593440651" sldId="308"/>
            <ac:picMk id="9" creationId="{6C5390E2-B4F3-9B6F-DC09-A64D358E0824}"/>
          </ac:picMkLst>
        </pc:picChg>
      </pc:sldChg>
      <pc:sldChg chg="delSp mod">
        <pc:chgData name="yves latreille" userId="2949de8a3d67a23b" providerId="LiveId" clId="{A53FA2CB-4DBB-4885-A4F5-7571897C576B}" dt="2025-12-08T19:42:12.878" v="3653" actId="21"/>
        <pc:sldMkLst>
          <pc:docMk/>
          <pc:sldMk cId="3187988716" sldId="309"/>
        </pc:sldMkLst>
        <pc:picChg chg="del">
          <ac:chgData name="yves latreille" userId="2949de8a3d67a23b" providerId="LiveId" clId="{A53FA2CB-4DBB-4885-A4F5-7571897C576B}" dt="2025-12-08T19:42:12.878" v="3653" actId="21"/>
          <ac:picMkLst>
            <pc:docMk/>
            <pc:sldMk cId="3187988716" sldId="309"/>
            <ac:picMk id="7" creationId="{672E261F-9C04-DCBD-AFEC-A011AEBF240F}"/>
          </ac:picMkLst>
        </pc:picChg>
      </pc:sldChg>
      <pc:sldChg chg="delSp mod">
        <pc:chgData name="yves latreille" userId="2949de8a3d67a23b" providerId="LiveId" clId="{A53FA2CB-4DBB-4885-A4F5-7571897C576B}" dt="2025-12-08T19:42:16.425" v="3654" actId="21"/>
        <pc:sldMkLst>
          <pc:docMk/>
          <pc:sldMk cId="4073423456" sldId="310"/>
        </pc:sldMkLst>
        <pc:picChg chg="del">
          <ac:chgData name="yves latreille" userId="2949de8a3d67a23b" providerId="LiveId" clId="{A53FA2CB-4DBB-4885-A4F5-7571897C576B}" dt="2025-12-08T19:42:16.425" v="3654" actId="21"/>
          <ac:picMkLst>
            <pc:docMk/>
            <pc:sldMk cId="4073423456" sldId="310"/>
            <ac:picMk id="6" creationId="{1759C69E-FD55-8555-6D7D-83662CDA6CD3}"/>
          </ac:picMkLst>
        </pc:picChg>
      </pc:sldChg>
      <pc:sldChg chg="delSp mod">
        <pc:chgData name="yves latreille" userId="2949de8a3d67a23b" providerId="LiveId" clId="{A53FA2CB-4DBB-4885-A4F5-7571897C576B}" dt="2025-12-08T19:43:16.761" v="3671" actId="21"/>
        <pc:sldMkLst>
          <pc:docMk/>
          <pc:sldMk cId="3733255443" sldId="311"/>
        </pc:sldMkLst>
        <pc:picChg chg="del">
          <ac:chgData name="yves latreille" userId="2949de8a3d67a23b" providerId="LiveId" clId="{A53FA2CB-4DBB-4885-A4F5-7571897C576B}" dt="2025-12-08T19:43:16.761" v="3671" actId="21"/>
          <ac:picMkLst>
            <pc:docMk/>
            <pc:sldMk cId="3733255443" sldId="311"/>
            <ac:picMk id="7" creationId="{110D1DCC-0352-4C31-C000-BF3A638EF2D3}"/>
          </ac:picMkLst>
        </pc:picChg>
      </pc:sldChg>
      <pc:sldChg chg="delSp mod">
        <pc:chgData name="yves latreille" userId="2949de8a3d67a23b" providerId="LiveId" clId="{A53FA2CB-4DBB-4885-A4F5-7571897C576B}" dt="2025-12-08T19:43:00.445" v="3667" actId="21"/>
        <pc:sldMkLst>
          <pc:docMk/>
          <pc:sldMk cId="470681489" sldId="312"/>
        </pc:sldMkLst>
        <pc:picChg chg="del">
          <ac:chgData name="yves latreille" userId="2949de8a3d67a23b" providerId="LiveId" clId="{A53FA2CB-4DBB-4885-A4F5-7571897C576B}" dt="2025-12-08T19:43:00.445" v="3667" actId="21"/>
          <ac:picMkLst>
            <pc:docMk/>
            <pc:sldMk cId="470681489" sldId="312"/>
            <ac:picMk id="12" creationId="{5FF1DADB-F8B8-AAAB-D6A8-05709E0ABBA6}"/>
          </ac:picMkLst>
        </pc:picChg>
      </pc:sldChg>
      <pc:sldChg chg="delSp mod">
        <pc:chgData name="yves latreille" userId="2949de8a3d67a23b" providerId="LiveId" clId="{A53FA2CB-4DBB-4885-A4F5-7571897C576B}" dt="2025-12-08T19:43:30.873" v="3675" actId="21"/>
        <pc:sldMkLst>
          <pc:docMk/>
          <pc:sldMk cId="1031788708" sldId="2662"/>
        </pc:sldMkLst>
        <pc:picChg chg="del">
          <ac:chgData name="yves latreille" userId="2949de8a3d67a23b" providerId="LiveId" clId="{A53FA2CB-4DBB-4885-A4F5-7571897C576B}" dt="2025-12-08T19:43:30.873" v="3675" actId="21"/>
          <ac:picMkLst>
            <pc:docMk/>
            <pc:sldMk cId="1031788708" sldId="2662"/>
            <ac:picMk id="7" creationId="{ACAF7316-7A95-4125-589F-77FD5B7CF3E3}"/>
          </ac:picMkLst>
        </pc:picChg>
      </pc:sldChg>
      <pc:sldChg chg="delSp mod">
        <pc:chgData name="yves latreille" userId="2949de8a3d67a23b" providerId="LiveId" clId="{A53FA2CB-4DBB-4885-A4F5-7571897C576B}" dt="2025-12-08T19:43:35.642" v="3676" actId="21"/>
        <pc:sldMkLst>
          <pc:docMk/>
          <pc:sldMk cId="241638415" sldId="2740"/>
        </pc:sldMkLst>
        <pc:picChg chg="del">
          <ac:chgData name="yves latreille" userId="2949de8a3d67a23b" providerId="LiveId" clId="{A53FA2CB-4DBB-4885-A4F5-7571897C576B}" dt="2025-12-08T19:43:35.642" v="3676" actId="21"/>
          <ac:picMkLst>
            <pc:docMk/>
            <pc:sldMk cId="241638415" sldId="2740"/>
            <ac:picMk id="4" creationId="{903D5ECD-37F8-AFCF-1AB5-25886B667324}"/>
          </ac:picMkLst>
        </pc:picChg>
      </pc:sldChg>
      <pc:sldChg chg="delSp mod">
        <pc:chgData name="yves latreille" userId="2949de8a3d67a23b" providerId="LiveId" clId="{A53FA2CB-4DBB-4885-A4F5-7571897C576B}" dt="2025-12-08T19:43:38.001" v="3677" actId="21"/>
        <pc:sldMkLst>
          <pc:docMk/>
          <pc:sldMk cId="2219507440" sldId="2762"/>
        </pc:sldMkLst>
        <pc:picChg chg="del">
          <ac:chgData name="yves latreille" userId="2949de8a3d67a23b" providerId="LiveId" clId="{A53FA2CB-4DBB-4885-A4F5-7571897C576B}" dt="2025-12-08T19:43:38.001" v="3677" actId="21"/>
          <ac:picMkLst>
            <pc:docMk/>
            <pc:sldMk cId="2219507440" sldId="2762"/>
            <ac:picMk id="3" creationId="{B684ADED-5655-4B31-88E4-132C9A0DB74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F4DCF1-ECAF-F7A7-2FE7-5E8E893BC4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C1330B0-5BAC-7408-8C3C-78D8336840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BC71B-6527-4638-937B-C93EB849CB02}" type="datetimeFigureOut">
              <a:rPr lang="en-US" smtClean="0"/>
              <a:t>12/8/2025</a:t>
            </a:fld>
            <a:endParaRPr lang="en-US" dirty="0"/>
          </a:p>
        </p:txBody>
      </p:sp>
      <p:sp>
        <p:nvSpPr>
          <p:cNvPr id="4" name="Footer Placeholder 3">
            <a:extLst>
              <a:ext uri="{FF2B5EF4-FFF2-40B4-BE49-F238E27FC236}">
                <a16:creationId xmlns:a16="http://schemas.microsoft.com/office/drawing/2014/main" id="{F0D7EEB3-E0A5-7440-F7ED-F59975ED1E8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F548D11-7466-6432-3BF5-64A1A1FA59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A70580-B89C-4157-871D-6B9318EE5F58}" type="slidenum">
              <a:rPr lang="en-US" smtClean="0"/>
              <a:t>‹N°›</a:t>
            </a:fld>
            <a:endParaRPr lang="en-US" dirty="0"/>
          </a:p>
        </p:txBody>
      </p:sp>
    </p:spTree>
    <p:extLst>
      <p:ext uri="{BB962C8B-B14F-4D97-AF65-F5344CB8AC3E}">
        <p14:creationId xmlns:p14="http://schemas.microsoft.com/office/powerpoint/2010/main" val="294315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5465A2-8C9C-419F-9FD8-234480873777}" type="datetimeFigureOut">
              <a:rPr lang="en-US" smtClean="0"/>
              <a:t>12/8/2025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F00E9-A49D-4007-B3B9-A3783809E505}" type="slidenum">
              <a:rPr lang="en-US" smtClean="0"/>
              <a:t>‹N°›</a:t>
            </a:fld>
            <a:endParaRPr lang="en-US" dirty="0"/>
          </a:p>
        </p:txBody>
      </p:sp>
    </p:spTree>
    <p:extLst>
      <p:ext uri="{BB962C8B-B14F-4D97-AF65-F5344CB8AC3E}">
        <p14:creationId xmlns:p14="http://schemas.microsoft.com/office/powerpoint/2010/main" val="220969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a:t>
            </a:fld>
            <a:endParaRPr lang="en-US" dirty="0"/>
          </a:p>
        </p:txBody>
      </p:sp>
    </p:spTree>
    <p:extLst>
      <p:ext uri="{BB962C8B-B14F-4D97-AF65-F5344CB8AC3E}">
        <p14:creationId xmlns:p14="http://schemas.microsoft.com/office/powerpoint/2010/main" val="218922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3</a:t>
            </a:fld>
            <a:endParaRPr lang="en-US" dirty="0"/>
          </a:p>
        </p:txBody>
      </p:sp>
    </p:spTree>
    <p:extLst>
      <p:ext uri="{BB962C8B-B14F-4D97-AF65-F5344CB8AC3E}">
        <p14:creationId xmlns:p14="http://schemas.microsoft.com/office/powerpoint/2010/main" val="386789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4</a:t>
            </a:fld>
            <a:endParaRPr lang="en-US" dirty="0"/>
          </a:p>
        </p:txBody>
      </p:sp>
    </p:spTree>
    <p:extLst>
      <p:ext uri="{BB962C8B-B14F-4D97-AF65-F5344CB8AC3E}">
        <p14:creationId xmlns:p14="http://schemas.microsoft.com/office/powerpoint/2010/main" val="22316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5</a:t>
            </a:fld>
            <a:endParaRPr lang="en-US" dirty="0"/>
          </a:p>
        </p:txBody>
      </p:sp>
    </p:spTree>
    <p:extLst>
      <p:ext uri="{BB962C8B-B14F-4D97-AF65-F5344CB8AC3E}">
        <p14:creationId xmlns:p14="http://schemas.microsoft.com/office/powerpoint/2010/main" val="603191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11</a:t>
            </a:fld>
            <a:endParaRPr lang="en-US" dirty="0"/>
          </a:p>
        </p:txBody>
      </p:sp>
    </p:spTree>
    <p:extLst>
      <p:ext uri="{BB962C8B-B14F-4D97-AF65-F5344CB8AC3E}">
        <p14:creationId xmlns:p14="http://schemas.microsoft.com/office/powerpoint/2010/main" val="560649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15</a:t>
            </a:fld>
            <a:endParaRPr lang="en-US" dirty="0"/>
          </a:p>
        </p:txBody>
      </p:sp>
    </p:spTree>
    <p:extLst>
      <p:ext uri="{BB962C8B-B14F-4D97-AF65-F5344CB8AC3E}">
        <p14:creationId xmlns:p14="http://schemas.microsoft.com/office/powerpoint/2010/main" val="43305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16</a:t>
            </a:fld>
            <a:endParaRPr lang="en-US" dirty="0"/>
          </a:p>
        </p:txBody>
      </p:sp>
    </p:spTree>
    <p:extLst>
      <p:ext uri="{BB962C8B-B14F-4D97-AF65-F5344CB8AC3E}">
        <p14:creationId xmlns:p14="http://schemas.microsoft.com/office/powerpoint/2010/main" val="3070488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453D29-C009-4236-AF4B-12714CF03205}" type="slidenum">
              <a:rPr lang="en-US" smtClean="0"/>
              <a:t>31</a:t>
            </a:fld>
            <a:endParaRPr lang="en-US"/>
          </a:p>
        </p:txBody>
      </p:sp>
    </p:spTree>
    <p:extLst>
      <p:ext uri="{BB962C8B-B14F-4D97-AF65-F5344CB8AC3E}">
        <p14:creationId xmlns:p14="http://schemas.microsoft.com/office/powerpoint/2010/main" val="270792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‹N°›</a:t>
            </a:fld>
            <a:endParaRPr lang="en-US" dirty="0"/>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93626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263223463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4736565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415189351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347285868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45413379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13116743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84548230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31766735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30773056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7489306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hasCustomPrompt="1"/>
          </p:nvPr>
        </p:nvSpPr>
        <p:spPr>
          <a:xfrm>
            <a:off x="7018020" y="662937"/>
            <a:ext cx="4624442" cy="5542025"/>
          </a:xfrm>
        </p:spPr>
        <p:txBody>
          <a:bodyPr vert="horz" wrap="square" lIns="0" tIns="0" rIns="0" bIns="0" rtlCol="0" anchor="ctr" anchorCtr="0">
            <a:normAutofit/>
          </a:bodyPr>
          <a:lstStyle>
            <a:lvl1pPr>
              <a:defRPr lang="en-US" dirty="0"/>
            </a:lvl1pPr>
          </a:lstStyle>
          <a:p>
            <a:pPr lvl="0">
              <a:lnSpc>
                <a:spcPct val="100000"/>
              </a:lnSpc>
            </a:pPr>
            <a:r>
              <a:rPr lang="en-US" dirty="0"/>
              <a:t>Click to add title</a:t>
            </a:r>
          </a:p>
        </p:txBody>
      </p:sp>
      <p:sp>
        <p:nvSpPr>
          <p:cNvPr id="9" name="Picture Placeholder 8">
            <a:extLst>
              <a:ext uri="{FF2B5EF4-FFF2-40B4-BE49-F238E27FC236}">
                <a16:creationId xmlns:a16="http://schemas.microsoft.com/office/drawing/2014/main" id="{988CE9D0-E6DB-A38D-ED84-A53D0493E6D0}"/>
              </a:ext>
            </a:extLst>
          </p:cNvPr>
          <p:cNvSpPr>
            <a:spLocks noGrp="1"/>
          </p:cNvSpPr>
          <p:nvPr>
            <p:ph type="pic" sz="quarter" idx="13" hasCustomPrompt="1"/>
          </p:nvPr>
        </p:nvSpPr>
        <p:spPr>
          <a:xfrm>
            <a:off x="0" y="0"/>
            <a:ext cx="6267450" cy="6858000"/>
          </a:xfrm>
        </p:spPr>
        <p:txBody>
          <a:bodyPr>
            <a:normAutofit/>
          </a:bodyPr>
          <a:lstStyle>
            <a:lvl1pPr marL="0" indent="0" algn="ctr">
              <a:buNone/>
              <a:defRPr sz="2000"/>
            </a:lvl1pPr>
          </a:lstStyle>
          <a:p>
            <a:r>
              <a:rPr lang="en-US" dirty="0"/>
              <a:t>Click icon to insert picture</a:t>
            </a:r>
          </a:p>
        </p:txBody>
      </p:sp>
    </p:spTree>
    <p:extLst>
      <p:ext uri="{BB962C8B-B14F-4D97-AF65-F5344CB8AC3E}">
        <p14:creationId xmlns:p14="http://schemas.microsoft.com/office/powerpoint/2010/main" val="411926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3C4A872-A473-BFD2-150E-387250C2B4DA}"/>
              </a:ext>
              <a:ext uri="{C183D7F6-B498-43B3-948B-1728B52AA6E4}">
                <adec:decorative xmlns:adec="http://schemas.microsoft.com/office/drawing/2017/decorative" val="1"/>
              </a:ext>
            </a:extLst>
          </p:cNvPr>
          <p:cNvGrpSpPr/>
          <p:nvPr userDrawn="1"/>
        </p:nvGrpSpPr>
        <p:grpSpPr>
          <a:xfrm>
            <a:off x="613998" y="5334748"/>
            <a:ext cx="678135" cy="990000"/>
            <a:chOff x="10490969" y="1448827"/>
            <a:chExt cx="678135" cy="990000"/>
          </a:xfrm>
        </p:grpSpPr>
        <p:sp>
          <p:nvSpPr>
            <p:cNvPr id="24" name="Freeform: Shape 23">
              <a:extLst>
                <a:ext uri="{FF2B5EF4-FFF2-40B4-BE49-F238E27FC236}">
                  <a16:creationId xmlns:a16="http://schemas.microsoft.com/office/drawing/2014/main" id="{C5C8D53B-A579-BCFA-58E8-C386DABC92CD}"/>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Oval 24">
              <a:extLst>
                <a:ext uri="{FF2B5EF4-FFF2-40B4-BE49-F238E27FC236}">
                  <a16:creationId xmlns:a16="http://schemas.microsoft.com/office/drawing/2014/main" id="{23A34CAC-4A03-ADDB-E97F-8675E68FC0B3}"/>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Oval 25">
              <a:extLst>
                <a:ext uri="{FF2B5EF4-FFF2-40B4-BE49-F238E27FC236}">
                  <a16:creationId xmlns:a16="http://schemas.microsoft.com/office/drawing/2014/main" id="{0C733506-2F0D-8F31-52D1-5244F04A706B}"/>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Freeform: Shape 26">
              <a:extLst>
                <a:ext uri="{FF2B5EF4-FFF2-40B4-BE49-F238E27FC236}">
                  <a16:creationId xmlns:a16="http://schemas.microsoft.com/office/drawing/2014/main" id="{29356E3D-E14C-9C43-7CE4-A7156B1E10DB}"/>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0" name="Title 19">
            <a:extLst>
              <a:ext uri="{FF2B5EF4-FFF2-40B4-BE49-F238E27FC236}">
                <a16:creationId xmlns:a16="http://schemas.microsoft.com/office/drawing/2014/main" id="{85C652DA-55F6-9691-4254-344E0A4E9ABF}"/>
              </a:ext>
            </a:extLst>
          </p:cNvPr>
          <p:cNvSpPr>
            <a:spLocks noGrp="1"/>
          </p:cNvSpPr>
          <p:nvPr>
            <p:ph type="title" hasCustomPrompt="1"/>
          </p:nvPr>
        </p:nvSpPr>
        <p:spPr>
          <a:xfrm>
            <a:off x="550863" y="483924"/>
            <a:ext cx="11090275" cy="1684059"/>
          </a:xfrm>
        </p:spPr>
        <p:txBody>
          <a:bodyPr anchor="b">
            <a:normAutofit/>
          </a:bodyPr>
          <a:lstStyle>
            <a:lvl1pPr>
              <a:defRPr sz="4000"/>
            </a:lvl1pPr>
          </a:lstStyle>
          <a:p>
            <a:r>
              <a:rPr lang="en-US" dirty="0"/>
              <a:t>Click to add title</a:t>
            </a:r>
          </a:p>
        </p:txBody>
      </p:sp>
      <p:sp>
        <p:nvSpPr>
          <p:cNvPr id="22" name="Content Placeholder 21">
            <a:extLst>
              <a:ext uri="{FF2B5EF4-FFF2-40B4-BE49-F238E27FC236}">
                <a16:creationId xmlns:a16="http://schemas.microsoft.com/office/drawing/2014/main" id="{4DB7AC4F-2818-7F0D-AC6A-736D5F2C7392}"/>
              </a:ext>
            </a:extLst>
          </p:cNvPr>
          <p:cNvSpPr>
            <a:spLocks noGrp="1"/>
          </p:cNvSpPr>
          <p:nvPr>
            <p:ph sz="quarter" idx="13" hasCustomPrompt="1"/>
          </p:nvPr>
        </p:nvSpPr>
        <p:spPr>
          <a:xfrm>
            <a:off x="550863" y="2419350"/>
            <a:ext cx="11090274" cy="3913188"/>
          </a:xfrm>
        </p:spPr>
        <p:txBody>
          <a:bodyPr>
            <a:normAutofit/>
          </a:bodyPr>
          <a:lstStyle>
            <a:lvl1pPr marL="0" indent="0">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‹N°›</a:t>
            </a:fld>
            <a:endParaRPr lang="en-US" dirty="0"/>
          </a:p>
        </p:txBody>
      </p:sp>
      <p:grpSp>
        <p:nvGrpSpPr>
          <p:cNvPr id="5" name="Group 4">
            <a:extLst>
              <a:ext uri="{FF2B5EF4-FFF2-40B4-BE49-F238E27FC236}">
                <a16:creationId xmlns:a16="http://schemas.microsoft.com/office/drawing/2014/main" id="{6C61DF04-D7CB-2B19-8BB9-3E90A661973E}"/>
              </a:ext>
              <a:ext uri="{C183D7F6-B498-43B3-948B-1728B52AA6E4}">
                <adec:decorative xmlns:adec="http://schemas.microsoft.com/office/drawing/2017/decorative" val="1"/>
              </a:ext>
            </a:extLst>
          </p:cNvPr>
          <p:cNvGrpSpPr/>
          <p:nvPr userDrawn="1"/>
        </p:nvGrpSpPr>
        <p:grpSpPr>
          <a:xfrm>
            <a:off x="9010824" y="1514007"/>
            <a:ext cx="734257" cy="760506"/>
            <a:chOff x="5243759" y="1363788"/>
            <a:chExt cx="734257" cy="760506"/>
          </a:xfrm>
        </p:grpSpPr>
        <p:sp>
          <p:nvSpPr>
            <p:cNvPr id="6" name="Freeform 5">
              <a:extLst>
                <a:ext uri="{FF2B5EF4-FFF2-40B4-BE49-F238E27FC236}">
                  <a16:creationId xmlns:a16="http://schemas.microsoft.com/office/drawing/2014/main" id="{5DE1CC00-F893-E215-8086-65B6605C5FC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Freeform 6">
              <a:extLst>
                <a:ext uri="{FF2B5EF4-FFF2-40B4-BE49-F238E27FC236}">
                  <a16:creationId xmlns:a16="http://schemas.microsoft.com/office/drawing/2014/main" id="{6EBF50D9-F9B8-ADB3-8B4A-AF19564EE6EB}"/>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Freeform 8">
              <a:extLst>
                <a:ext uri="{FF2B5EF4-FFF2-40B4-BE49-F238E27FC236}">
                  <a16:creationId xmlns:a16="http://schemas.microsoft.com/office/drawing/2014/main" id="{80BE1060-7183-58F8-EEBF-64135EE82BC5}"/>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1" name="Oval 10">
            <a:extLst>
              <a:ext uri="{FF2B5EF4-FFF2-40B4-BE49-F238E27FC236}">
                <a16:creationId xmlns:a16="http://schemas.microsoft.com/office/drawing/2014/main" id="{E597A3BE-0D13-9033-E3FD-78202DB799C8}"/>
              </a:ext>
              <a:ext uri="{C183D7F6-B498-43B3-948B-1728B52AA6E4}">
                <adec:decorative xmlns:adec="http://schemas.microsoft.com/office/drawing/2017/decorative" val="1"/>
              </a:ext>
            </a:extLst>
          </p:cNvPr>
          <p:cNvSpPr>
            <a:spLocks noChangeAspect="1"/>
          </p:cNvSpPr>
          <p:nvPr userDrawn="1"/>
        </p:nvSpPr>
        <p:spPr>
          <a:xfrm>
            <a:off x="10168304"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2" name="Group 11">
            <a:extLst>
              <a:ext uri="{FF2B5EF4-FFF2-40B4-BE49-F238E27FC236}">
                <a16:creationId xmlns:a16="http://schemas.microsoft.com/office/drawing/2014/main" id="{D8867D9A-3F3B-94C3-244B-0006226AEF73}"/>
              </a:ext>
              <a:ext uri="{C183D7F6-B498-43B3-948B-1728B52AA6E4}">
                <adec:decorative xmlns:adec="http://schemas.microsoft.com/office/drawing/2017/decorative" val="1"/>
              </a:ext>
            </a:extLst>
          </p:cNvPr>
          <p:cNvGrpSpPr/>
          <p:nvPr userDrawn="1"/>
        </p:nvGrpSpPr>
        <p:grpSpPr>
          <a:xfrm flipH="1">
            <a:off x="9063019" y="3199533"/>
            <a:ext cx="3597052" cy="2615018"/>
            <a:chOff x="4541453" y="3199533"/>
            <a:chExt cx="3597052" cy="2615018"/>
          </a:xfrm>
        </p:grpSpPr>
        <p:sp>
          <p:nvSpPr>
            <p:cNvPr id="13" name="Freeform: Shape 38">
              <a:extLst>
                <a:ext uri="{FF2B5EF4-FFF2-40B4-BE49-F238E27FC236}">
                  <a16:creationId xmlns:a16="http://schemas.microsoft.com/office/drawing/2014/main" id="{955FC3D1-6227-A188-CCDB-11D573FD807A}"/>
                </a:ext>
              </a:extLst>
            </p:cNvPr>
            <p:cNvSpPr>
              <a:spLocks noChangeAspect="1"/>
            </p:cNvSpPr>
            <p:nvPr/>
          </p:nvSpPr>
          <p:spPr>
            <a:xfrm rot="18900000" flipV="1">
              <a:off x="4602175"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4" name="Group 13">
              <a:extLst>
                <a:ext uri="{FF2B5EF4-FFF2-40B4-BE49-F238E27FC236}">
                  <a16:creationId xmlns:a16="http://schemas.microsoft.com/office/drawing/2014/main" id="{AE6BE70E-C41E-449D-A48C-4EB6BB7DC20D}"/>
                </a:ext>
              </a:extLst>
            </p:cNvPr>
            <p:cNvGrpSpPr/>
            <p:nvPr/>
          </p:nvGrpSpPr>
          <p:grpSpPr>
            <a:xfrm>
              <a:off x="4541453" y="3199533"/>
              <a:ext cx="3478701" cy="2615018"/>
              <a:chOff x="-481151" y="3199533"/>
              <a:chExt cx="3478701" cy="2615018"/>
            </a:xfrm>
          </p:grpSpPr>
          <p:sp>
            <p:nvSpPr>
              <p:cNvPr id="15" name="Freeform: Shape 32">
                <a:extLst>
                  <a:ext uri="{FF2B5EF4-FFF2-40B4-BE49-F238E27FC236}">
                    <a16:creationId xmlns:a16="http://schemas.microsoft.com/office/drawing/2014/main" id="{B7C0B12B-49BE-7855-18FB-8583C8DD9617}"/>
                  </a:ext>
                </a:extLst>
              </p:cNvPr>
              <p:cNvSpPr>
                <a:spLocks noChangeAspect="1"/>
              </p:cNvSpPr>
              <p:nvPr userDrawn="1"/>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Oval 15">
                <a:extLst>
                  <a:ext uri="{FF2B5EF4-FFF2-40B4-BE49-F238E27FC236}">
                    <a16:creationId xmlns:a16="http://schemas.microsoft.com/office/drawing/2014/main" id="{67C78A37-D378-70D3-D6E3-AB9400EB583E}"/>
                  </a:ext>
                </a:extLst>
              </p:cNvPr>
              <p:cNvSpPr/>
              <p:nvPr userDrawn="1"/>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grpSp>
        <p:nvGrpSpPr>
          <p:cNvPr id="17" name="Group 16">
            <a:extLst>
              <a:ext uri="{FF2B5EF4-FFF2-40B4-BE49-F238E27FC236}">
                <a16:creationId xmlns:a16="http://schemas.microsoft.com/office/drawing/2014/main" id="{02491172-466F-19CC-B639-A1C3CAB1D43A}"/>
              </a:ext>
              <a:ext uri="{C183D7F6-B498-43B3-948B-1728B52AA6E4}">
                <adec:decorative xmlns:adec="http://schemas.microsoft.com/office/drawing/2017/decorative" val="1"/>
              </a:ext>
            </a:extLst>
          </p:cNvPr>
          <p:cNvGrpSpPr/>
          <p:nvPr userDrawn="1"/>
        </p:nvGrpSpPr>
        <p:grpSpPr>
          <a:xfrm>
            <a:off x="5690545" y="4100655"/>
            <a:ext cx="1335600" cy="1262947"/>
            <a:chOff x="10145015" y="2343978"/>
            <a:chExt cx="1335600" cy="1262947"/>
          </a:xfrm>
        </p:grpSpPr>
        <p:sp>
          <p:nvSpPr>
            <p:cNvPr id="18" name="Freeform: Shape 25">
              <a:extLst>
                <a:ext uri="{FF2B5EF4-FFF2-40B4-BE49-F238E27FC236}">
                  <a16:creationId xmlns:a16="http://schemas.microsoft.com/office/drawing/2014/main" id="{45EC885D-265C-397B-5DAF-57A66CDA30B5}"/>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Oval 18">
              <a:extLst>
                <a:ext uri="{FF2B5EF4-FFF2-40B4-BE49-F238E27FC236}">
                  <a16:creationId xmlns:a16="http://schemas.microsoft.com/office/drawing/2014/main" id="{3601DB21-D937-2F89-DC26-063DFC7800C8}"/>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2207653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550863" y="4045464"/>
            <a:ext cx="11115355" cy="2286000"/>
          </a:xfrm>
        </p:spPr>
        <p:txBody>
          <a:bodyPr anchor="ctr">
            <a:noAutofit/>
          </a:bodyPr>
          <a:lstStyle>
            <a:lvl1pPr algn="l">
              <a:defRPr sz="5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hasCustomPrompt="1"/>
          </p:nvPr>
        </p:nvSpPr>
        <p:spPr>
          <a:xfrm>
            <a:off x="0" y="4594"/>
            <a:ext cx="12192000" cy="3771878"/>
          </a:xfrm>
        </p:spPr>
        <p:txBody>
          <a:bodyPr>
            <a:noAutofit/>
          </a:bodyPr>
          <a:lstStyle>
            <a:lvl1pPr marL="0" indent="0" algn="ctr">
              <a:buNone/>
              <a:defRPr sz="2000"/>
            </a:lvl1pPr>
          </a:lstStyle>
          <a:p>
            <a:r>
              <a:rPr lang="en-US" dirty="0"/>
              <a:t>Click icon to insert picture</a:t>
            </a:r>
          </a:p>
        </p:txBody>
      </p:sp>
      <p:sp>
        <p:nvSpPr>
          <p:cNvPr id="7" name="Oval 6">
            <a:extLst>
              <a:ext uri="{FF2B5EF4-FFF2-40B4-BE49-F238E27FC236}">
                <a16:creationId xmlns:a16="http://schemas.microsoft.com/office/drawing/2014/main" id="{57BF9F63-86BE-5515-AD3C-59481B3FF4B4}"/>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‹N°›</a:t>
            </a:fld>
            <a:endParaRPr lang="en-US" dirty="0"/>
          </a:p>
        </p:txBody>
      </p:sp>
    </p:spTree>
    <p:extLst>
      <p:ext uri="{BB962C8B-B14F-4D97-AF65-F5344CB8AC3E}">
        <p14:creationId xmlns:p14="http://schemas.microsoft.com/office/powerpoint/2010/main" val="1673299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550863" y="196900"/>
            <a:ext cx="4159160" cy="3155900"/>
          </a:xfrm>
        </p:spPr>
        <p:txBody>
          <a:bodyPr lIns="91440" anchor="b">
            <a:noAutofit/>
          </a:bodyPr>
          <a:lstStyle>
            <a:lvl1pPr algn="l">
              <a:defRPr sz="40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547271" y="3505200"/>
            <a:ext cx="4159160" cy="2352356"/>
          </a:xfrm>
        </p:spPr>
        <p:txBody>
          <a:bodyPr lIns="91440" rIns="91440">
            <a:noAutofit/>
          </a:bodyPr>
          <a:lstStyle>
            <a:lvl1pPr marL="0" indent="0" algn="l">
              <a:lnSpc>
                <a:spcPct val="100000"/>
              </a:lnSpc>
              <a:spcAft>
                <a:spcPts val="0"/>
              </a:spcAft>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4" name="Oval 13">
            <a:extLst>
              <a:ext uri="{FF2B5EF4-FFF2-40B4-BE49-F238E27FC236}">
                <a16:creationId xmlns:a16="http://schemas.microsoft.com/office/drawing/2014/main" id="{60ABD6E1-FE78-D78B-E80C-09490F5D8D05}"/>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0" name="Group 9">
            <a:extLst>
              <a:ext uri="{FF2B5EF4-FFF2-40B4-BE49-F238E27FC236}">
                <a16:creationId xmlns:a16="http://schemas.microsoft.com/office/drawing/2014/main" id="{62BB1BCD-5C1C-ED05-D6B4-F92367209BEF}"/>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11" name="Freeform 5">
              <a:extLst>
                <a:ext uri="{FF2B5EF4-FFF2-40B4-BE49-F238E27FC236}">
                  <a16:creationId xmlns:a16="http://schemas.microsoft.com/office/drawing/2014/main" id="{700A5CAB-28E9-FB7A-E72E-39F3ADE58C6B}"/>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Freeform 6">
              <a:extLst>
                <a:ext uri="{FF2B5EF4-FFF2-40B4-BE49-F238E27FC236}">
                  <a16:creationId xmlns:a16="http://schemas.microsoft.com/office/drawing/2014/main" id="{2BA2D9BC-CA87-28FA-7A02-455E740EACAB}"/>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Freeform 8">
              <a:extLst>
                <a:ext uri="{FF2B5EF4-FFF2-40B4-BE49-F238E27FC236}">
                  <a16:creationId xmlns:a16="http://schemas.microsoft.com/office/drawing/2014/main" id="{734E5ADF-EEF0-2501-9D7B-8FC1A49F60A7}"/>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8" name="Picture Placeholder 14">
            <a:extLst>
              <a:ext uri="{FF2B5EF4-FFF2-40B4-BE49-F238E27FC236}">
                <a16:creationId xmlns:a16="http://schemas.microsoft.com/office/drawing/2014/main" id="{780F3839-9B1B-2346-C1F4-E876E6AE32E1}"/>
              </a:ext>
            </a:extLst>
          </p:cNvPr>
          <p:cNvSpPr>
            <a:spLocks noGrp="1"/>
          </p:cNvSpPr>
          <p:nvPr>
            <p:ph type="pic" sz="quarter" idx="13"/>
          </p:nvPr>
        </p:nvSpPr>
        <p:spPr>
          <a:xfrm>
            <a:off x="5678049" y="78871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tIns="365760">
            <a:noAutofit/>
          </a:bodyPr>
          <a:lstStyle>
            <a:lvl1pPr marL="0" indent="0" algn="ctr">
              <a:buNone/>
              <a:defRPr sz="18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C0070940-5919-2C95-2278-32E50BF14D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1957D599-49CF-19FE-6D86-C5EDB765F4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931DF1-1C8D-86B9-BFDD-098FFC00FDC2}"/>
              </a:ext>
            </a:extLst>
          </p:cNvPr>
          <p:cNvSpPr>
            <a:spLocks noGrp="1"/>
          </p:cNvSpPr>
          <p:nvPr>
            <p:ph type="sldNum" sz="quarter" idx="12"/>
          </p:nvPr>
        </p:nvSpPr>
        <p:spPr/>
        <p:txBody>
          <a:bodyPr/>
          <a:lstStyle/>
          <a:p>
            <a:fld id="{CBD12358-51D2-46B3-9BDE-DF29528B9454}" type="slidenum">
              <a:rPr lang="en-US" smtClean="0"/>
              <a:t>‹N°›</a:t>
            </a:fld>
            <a:endParaRPr lang="en-US" dirty="0"/>
          </a:p>
        </p:txBody>
      </p:sp>
    </p:spTree>
    <p:extLst>
      <p:ext uri="{BB962C8B-B14F-4D97-AF65-F5344CB8AC3E}">
        <p14:creationId xmlns:p14="http://schemas.microsoft.com/office/powerpoint/2010/main" val="3409742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87E98C0-6053-9701-92D0-4EF9ADBC500C}"/>
              </a:ext>
              <a:ext uri="{C183D7F6-B498-43B3-948B-1728B52AA6E4}">
                <adec:decorative xmlns:adec="http://schemas.microsoft.com/office/drawing/2017/decorative" val="1"/>
              </a:ext>
            </a:extLst>
          </p:cNvPr>
          <p:cNvGrpSpPr/>
          <p:nvPr userDrawn="1"/>
        </p:nvGrpSpPr>
        <p:grpSpPr>
          <a:xfrm flipH="1" flipV="1">
            <a:off x="9063019" y="746716"/>
            <a:ext cx="3597052" cy="2615018"/>
            <a:chOff x="4541453" y="3199533"/>
            <a:chExt cx="3597052" cy="2615018"/>
          </a:xfrm>
        </p:grpSpPr>
        <p:sp>
          <p:nvSpPr>
            <p:cNvPr id="8" name="Freeform: Shape 38">
              <a:extLst>
                <a:ext uri="{FF2B5EF4-FFF2-40B4-BE49-F238E27FC236}">
                  <a16:creationId xmlns:a16="http://schemas.microsoft.com/office/drawing/2014/main" id="{C32B1A1D-760B-9D3D-A869-E50FC962A629}"/>
                </a:ext>
              </a:extLst>
            </p:cNvPr>
            <p:cNvSpPr>
              <a:spLocks noChangeAspect="1"/>
            </p:cNvSpPr>
            <p:nvPr/>
          </p:nvSpPr>
          <p:spPr>
            <a:xfrm rot="18900000" flipV="1">
              <a:off x="4602175"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D02EF78B-5BDF-8632-B9B1-087DB042EEC7}"/>
                </a:ext>
              </a:extLst>
            </p:cNvPr>
            <p:cNvGrpSpPr/>
            <p:nvPr/>
          </p:nvGrpSpPr>
          <p:grpSpPr>
            <a:xfrm>
              <a:off x="4541453" y="3199533"/>
              <a:ext cx="3478701" cy="2615018"/>
              <a:chOff x="-481151" y="3199533"/>
              <a:chExt cx="3478701" cy="2615018"/>
            </a:xfrm>
          </p:grpSpPr>
          <p:sp>
            <p:nvSpPr>
              <p:cNvPr id="10" name="Freeform: Shape 32">
                <a:extLst>
                  <a:ext uri="{FF2B5EF4-FFF2-40B4-BE49-F238E27FC236}">
                    <a16:creationId xmlns:a16="http://schemas.microsoft.com/office/drawing/2014/main" id="{5C54B3E8-515B-0865-9321-DB3793A62240}"/>
                  </a:ext>
                </a:extLst>
              </p:cNvPr>
              <p:cNvSpPr>
                <a:spLocks noChangeAspect="1"/>
              </p:cNvSpPr>
              <p:nvPr userDrawn="1"/>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Oval 10">
                <a:extLst>
                  <a:ext uri="{FF2B5EF4-FFF2-40B4-BE49-F238E27FC236}">
                    <a16:creationId xmlns:a16="http://schemas.microsoft.com/office/drawing/2014/main" id="{56E92718-2CCD-B15D-8DE5-46285BEA256B}"/>
                  </a:ext>
                </a:extLst>
              </p:cNvPr>
              <p:cNvSpPr/>
              <p:nvPr userDrawn="1"/>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grpSp>
        <p:nvGrpSpPr>
          <p:cNvPr id="19" name="Group 18">
            <a:extLst>
              <a:ext uri="{FF2B5EF4-FFF2-40B4-BE49-F238E27FC236}">
                <a16:creationId xmlns:a16="http://schemas.microsoft.com/office/drawing/2014/main" id="{AEA0B78B-84F0-8B85-40E8-678689DC13E6}"/>
              </a:ext>
              <a:ext uri="{C183D7F6-B498-43B3-948B-1728B52AA6E4}">
                <adec:decorative xmlns:adec="http://schemas.microsoft.com/office/drawing/2017/decorative" val="1"/>
              </a:ext>
            </a:extLst>
          </p:cNvPr>
          <p:cNvGrpSpPr/>
          <p:nvPr userDrawn="1"/>
        </p:nvGrpSpPr>
        <p:grpSpPr>
          <a:xfrm>
            <a:off x="8723112" y="5088958"/>
            <a:ext cx="1335600" cy="1262947"/>
            <a:chOff x="10145015" y="2343978"/>
            <a:chExt cx="1335600" cy="1262947"/>
          </a:xfrm>
        </p:grpSpPr>
        <p:sp>
          <p:nvSpPr>
            <p:cNvPr id="20" name="Freeform: Shape 25">
              <a:extLst>
                <a:ext uri="{FF2B5EF4-FFF2-40B4-BE49-F238E27FC236}">
                  <a16:creationId xmlns:a16="http://schemas.microsoft.com/office/drawing/2014/main" id="{2E5D7C6F-BF77-9B7D-5B12-7AF3ED280B43}"/>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FA599EE6-2673-0AD8-EAE0-45C79326015E}"/>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12" name="Group 11">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hasCustomPrompt="1"/>
          </p:nvPr>
        </p:nvSpPr>
        <p:spPr>
          <a:xfrm>
            <a:off x="550862" y="498474"/>
            <a:ext cx="7960421" cy="1450217"/>
          </a:xfrm>
        </p:spPr>
        <p:txBody>
          <a:bodyPr vert="horz" wrap="square" lIns="0" tIns="0" rIns="0" bIns="0" rtlCol="0" anchor="t" anchorCtr="0">
            <a:normAutofit/>
          </a:bodyPr>
          <a:lstStyle>
            <a:lvl1pPr>
              <a:defRPr lang="en-US" sz="4000" dirty="0"/>
            </a:lvl1pPr>
          </a:lstStyle>
          <a:p>
            <a:pPr lvl="0">
              <a:lnSpc>
                <a:spcPct val="100000"/>
              </a:lnSpc>
            </a:pPr>
            <a:r>
              <a:rPr lang="en-US" dirty="0"/>
              <a:t>Click to add title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hasCustomPrompt="1"/>
          </p:nvPr>
        </p:nvSpPr>
        <p:spPr>
          <a:xfrm>
            <a:off x="581343" y="2103039"/>
            <a:ext cx="7929940" cy="3979625"/>
          </a:xfrm>
        </p:spPr>
        <p:txBody>
          <a:bodyPr>
            <a:normAutofit/>
          </a:bodyPr>
          <a:lstStyle>
            <a:lvl1pPr>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‹N°›</a:t>
            </a:fld>
            <a:endParaRPr lang="en-US" dirty="0"/>
          </a:p>
        </p:txBody>
      </p:sp>
    </p:spTree>
    <p:extLst>
      <p:ext uri="{BB962C8B-B14F-4D97-AF65-F5344CB8AC3E}">
        <p14:creationId xmlns:p14="http://schemas.microsoft.com/office/powerpoint/2010/main" val="287663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96D26C0-4AFC-33CC-99BE-317E9A844352}"/>
              </a:ext>
            </a:extLst>
          </p:cNvPr>
          <p:cNvSpPr>
            <a:spLocks noGrp="1"/>
          </p:cNvSpPr>
          <p:nvPr>
            <p:ph type="pic" sz="quarter" idx="13" hasCustomPrompt="1"/>
          </p:nvPr>
        </p:nvSpPr>
        <p:spPr>
          <a:xfrm>
            <a:off x="0" y="0"/>
            <a:ext cx="12192000" cy="6858000"/>
          </a:xfrm>
        </p:spPr>
        <p:txBody>
          <a:bodyPr/>
          <a:lstStyle>
            <a:lvl1pPr marL="0" indent="0" algn="ctr">
              <a:buNone/>
              <a:defRPr sz="2000"/>
            </a:lvl1pPr>
          </a:lstStyle>
          <a:p>
            <a:r>
              <a:rPr lang="en-US" dirty="0"/>
              <a:t>Click icon to insert picture</a:t>
            </a:r>
          </a:p>
        </p:txBody>
      </p:sp>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376680"/>
            <a:ext cx="9144000" cy="2286000"/>
          </a:xfrm>
        </p:spPr>
        <p:txBody>
          <a:bodyPr anchor="b">
            <a:noAutofit/>
          </a:bodyPr>
          <a:lstStyle>
            <a:lvl1pPr algn="ctr">
              <a:defRPr sz="54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799840"/>
            <a:ext cx="9144000" cy="2286000"/>
          </a:xfrm>
        </p:spPr>
        <p:txBody>
          <a:bodyPr>
            <a:no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Date Placeholder 3">
            <a:extLst>
              <a:ext uri="{FF2B5EF4-FFF2-40B4-BE49-F238E27FC236}">
                <a16:creationId xmlns:a16="http://schemas.microsoft.com/office/drawing/2014/main" id="{C0070940-5919-2C95-2278-32E50BF14D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1957D599-49CF-19FE-6D86-C5EDB765F4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931DF1-1C8D-86B9-BFDD-098FFC00FDC2}"/>
              </a:ext>
            </a:extLst>
          </p:cNvPr>
          <p:cNvSpPr>
            <a:spLocks noGrp="1"/>
          </p:cNvSpPr>
          <p:nvPr>
            <p:ph type="sldNum" sz="quarter" idx="12"/>
          </p:nvPr>
        </p:nvSpPr>
        <p:spPr/>
        <p:txBody>
          <a:bodyPr/>
          <a:lstStyle/>
          <a:p>
            <a:fld id="{CBD12358-51D2-46B3-9BDE-DF29528B9454}" type="slidenum">
              <a:rPr lang="en-US" smtClean="0"/>
              <a:t>‹N°›</a:t>
            </a:fld>
            <a:endParaRPr lang="en-US" dirty="0"/>
          </a:p>
        </p:txBody>
      </p:sp>
    </p:spTree>
    <p:extLst>
      <p:ext uri="{BB962C8B-B14F-4D97-AF65-F5344CB8AC3E}">
        <p14:creationId xmlns:p14="http://schemas.microsoft.com/office/powerpoint/2010/main" val="360699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 uri="{C183D7F6-B498-43B3-948B-1728B52AA6E4}">
                <adec:decorative xmlns:adec="http://schemas.microsoft.com/office/drawing/2017/decorative" val="1"/>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3" name="Group 12">
            <a:extLst>
              <a:ext uri="{FF2B5EF4-FFF2-40B4-BE49-F238E27FC236}">
                <a16:creationId xmlns:a16="http://schemas.microsoft.com/office/drawing/2014/main" id="{168347B7-45FA-4A01-924D-DC385B720B3E}"/>
              </a:ext>
              <a:ext uri="{C183D7F6-B498-43B3-948B-1728B52AA6E4}">
                <adec:decorative xmlns:adec="http://schemas.microsoft.com/office/drawing/2017/decorative" val="1"/>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hasCustomPrompt="1"/>
          </p:nvPr>
        </p:nvSpPr>
        <p:spPr>
          <a:xfrm>
            <a:off x="550863" y="508635"/>
            <a:ext cx="11090274" cy="1332000"/>
          </a:xfrm>
        </p:spPr>
        <p:txBody>
          <a:bodyPr>
            <a:normAutofit/>
          </a:bodyPr>
          <a:lstStyle>
            <a:lvl1pPr>
              <a:lnSpc>
                <a:spcPct val="100000"/>
              </a:lnSpc>
              <a:defRPr sz="4000"/>
            </a:lvl1pPr>
          </a:lstStyle>
          <a:p>
            <a:r>
              <a:rPr lang="en-US" dirty="0"/>
              <a:t>Click to add title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hasCustomPrompt="1"/>
          </p:nvPr>
        </p:nvSpPr>
        <p:spPr>
          <a:xfrm>
            <a:off x="550862" y="2097175"/>
            <a:ext cx="5435600" cy="3995650"/>
          </a:xfrm>
        </p:spPr>
        <p:txBody>
          <a:bodyPr>
            <a:normAutofit/>
          </a:bodyPr>
          <a:lstStyle>
            <a:lvl1pPr marL="0" indent="0">
              <a:spcBef>
                <a:spcPts val="1000"/>
              </a:spcBef>
              <a:buNone/>
              <a:defRPr sz="1800">
                <a:solidFill>
                  <a:schemeClr val="tx1"/>
                </a:solidFill>
              </a:defRPr>
            </a:lvl1pPr>
            <a:lvl2pPr marL="228600">
              <a:spcBef>
                <a:spcPts val="1000"/>
              </a:spcBef>
              <a:defRPr sz="1800">
                <a:solidFill>
                  <a:schemeClr val="tx1"/>
                </a:solidFill>
              </a:defRPr>
            </a:lvl2pPr>
            <a:lvl3pPr marL="411480" indent="-228600">
              <a:spcBef>
                <a:spcPts val="1000"/>
              </a:spcBef>
              <a:defRPr sz="1800">
                <a:solidFill>
                  <a:schemeClr val="tx1"/>
                </a:solidFill>
              </a:defRPr>
            </a:lvl3pPr>
            <a:lvl4pPr marL="594360">
              <a:spcBef>
                <a:spcPts val="1000"/>
              </a:spcBef>
              <a:defRPr sz="1800">
                <a:solidFill>
                  <a:schemeClr val="tx1"/>
                </a:solidFill>
              </a:defRPr>
            </a:lvl4pPr>
            <a:lvl5pPr marL="777240">
              <a:spcBef>
                <a:spcPts val="1000"/>
              </a:spcBef>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6B65629D-0977-C0EA-5E0B-C4822F43DAEE}"/>
              </a:ext>
            </a:extLst>
          </p:cNvPr>
          <p:cNvSpPr>
            <a:spLocks noGrp="1"/>
          </p:cNvSpPr>
          <p:nvPr>
            <p:ph sz="half" idx="13" hasCustomPrompt="1"/>
          </p:nvPr>
        </p:nvSpPr>
        <p:spPr>
          <a:xfrm>
            <a:off x="6205540" y="2097175"/>
            <a:ext cx="5435600" cy="3995650"/>
          </a:xfrm>
        </p:spPr>
        <p:txBody>
          <a:bodyPr>
            <a:normAutofit/>
          </a:bodyPr>
          <a:lstStyle>
            <a:lvl1pPr marL="0" indent="0">
              <a:spcBef>
                <a:spcPts val="1000"/>
              </a:spcBef>
              <a:buNone/>
              <a:defRPr sz="1800">
                <a:solidFill>
                  <a:schemeClr val="tx1"/>
                </a:solidFill>
              </a:defRPr>
            </a:lvl1pPr>
            <a:lvl2pPr marL="228600">
              <a:spcBef>
                <a:spcPts val="1000"/>
              </a:spcBef>
              <a:defRPr sz="1800">
                <a:solidFill>
                  <a:schemeClr val="tx1"/>
                </a:solidFill>
              </a:defRPr>
            </a:lvl2pPr>
            <a:lvl3pPr marL="411480" indent="-228600">
              <a:spcBef>
                <a:spcPts val="1000"/>
              </a:spcBef>
              <a:defRPr sz="1800">
                <a:solidFill>
                  <a:schemeClr val="tx1"/>
                </a:solidFill>
              </a:defRPr>
            </a:lvl3pPr>
            <a:lvl4pPr marL="594360">
              <a:spcBef>
                <a:spcPts val="1000"/>
              </a:spcBef>
              <a:defRPr sz="1800">
                <a:solidFill>
                  <a:schemeClr val="tx1"/>
                </a:solidFill>
              </a:defRPr>
            </a:lvl4pPr>
            <a:lvl5pPr marL="777240">
              <a:spcBef>
                <a:spcPts val="1000"/>
              </a:spcBef>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‹N°›</a:t>
            </a:fld>
            <a:endParaRPr lang="en-US" dirty="0"/>
          </a:p>
        </p:txBody>
      </p:sp>
    </p:spTree>
    <p:extLst>
      <p:ext uri="{BB962C8B-B14F-4D97-AF65-F5344CB8AC3E}">
        <p14:creationId xmlns:p14="http://schemas.microsoft.com/office/powerpoint/2010/main" val="1929982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600974" y="196900"/>
            <a:ext cx="4899628" cy="2331490"/>
          </a:xfrm>
        </p:spPr>
        <p:txBody>
          <a:bodyPr anchor="b" anchorCtr="0">
            <a:noAutofit/>
          </a:bodyPr>
          <a:lstStyle>
            <a:lvl1pPr algn="r">
              <a:defRPr sz="40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583162" y="2827209"/>
            <a:ext cx="4917440" cy="3442144"/>
          </a:xfrm>
        </p:spPr>
        <p:txBody>
          <a:bodyPr>
            <a:normAutofit/>
          </a:bodyPr>
          <a:lstStyle>
            <a:lvl1pPr marL="0" indent="0" algn="r">
              <a:buNone/>
              <a:defRPr sz="1800">
                <a:solidFill>
                  <a:schemeClr val="tx1"/>
                </a:solidFill>
              </a:defRPr>
            </a:lvl1pPr>
            <a:lvl2pPr algn="r">
              <a:defRPr sz="1200">
                <a:solidFill>
                  <a:schemeClr val="tx1"/>
                </a:solidFill>
              </a:defRPr>
            </a:lvl2pPr>
            <a:lvl3pPr algn="r">
              <a:defRPr sz="1200">
                <a:solidFill>
                  <a:schemeClr val="tx1"/>
                </a:solidFill>
              </a:defRPr>
            </a:lvl3pPr>
            <a:lvl4pPr algn="r">
              <a:defRPr sz="1200">
                <a:solidFill>
                  <a:schemeClr val="tx1"/>
                </a:solidFill>
              </a:defRPr>
            </a:lvl4pPr>
            <a:lvl5pPr algn="r">
              <a:defRPr sz="12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6095588" y="0"/>
            <a:ext cx="6095998" cy="6858000"/>
          </a:xfrm>
        </p:spPr>
        <p:txBody>
          <a:bodyPr>
            <a:normAutofit/>
          </a:bodyPr>
          <a:lstStyle>
            <a:lvl1pPr marL="0" indent="0" algn="ctr">
              <a:buNone/>
              <a:defRPr sz="2000">
                <a:solidFill>
                  <a:schemeClr val="tx1"/>
                </a:solidFill>
              </a:defRPr>
            </a:lvl1pPr>
          </a:lstStyle>
          <a:p>
            <a:r>
              <a:rPr lang="en-US"/>
              <a:t>Click icon to add picture</a:t>
            </a:r>
            <a:endParaRPr lang="en-US" dirty="0"/>
          </a:p>
        </p:txBody>
      </p:sp>
      <p:grpSp>
        <p:nvGrpSpPr>
          <p:cNvPr id="4" name="Group 3">
            <a:extLst>
              <a:ext uri="{FF2B5EF4-FFF2-40B4-BE49-F238E27FC236}">
                <a16:creationId xmlns:a16="http://schemas.microsoft.com/office/drawing/2014/main" id="{A904CD02-7C7D-28DD-85A8-2FD92C29D32A}"/>
              </a:ext>
              <a:ext uri="{C183D7F6-B498-43B3-948B-1728B52AA6E4}">
                <adec:decorative xmlns:adec="http://schemas.microsoft.com/office/drawing/2017/decorative" val="1"/>
              </a:ext>
            </a:extLst>
          </p:cNvPr>
          <p:cNvGrpSpPr/>
          <p:nvPr userDrawn="1"/>
        </p:nvGrpSpPr>
        <p:grpSpPr>
          <a:xfrm>
            <a:off x="4803321" y="682622"/>
            <a:ext cx="734257" cy="760506"/>
            <a:chOff x="5243759" y="1363788"/>
            <a:chExt cx="734257" cy="760506"/>
          </a:xfrm>
        </p:grpSpPr>
        <p:sp>
          <p:nvSpPr>
            <p:cNvPr id="9" name="Freeform 5">
              <a:extLst>
                <a:ext uri="{FF2B5EF4-FFF2-40B4-BE49-F238E27FC236}">
                  <a16:creationId xmlns:a16="http://schemas.microsoft.com/office/drawing/2014/main" id="{FB7341D0-DC30-9661-B3E0-91DE7C37946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Freeform 6">
              <a:extLst>
                <a:ext uri="{FF2B5EF4-FFF2-40B4-BE49-F238E27FC236}">
                  <a16:creationId xmlns:a16="http://schemas.microsoft.com/office/drawing/2014/main" id="{92A118B5-9F91-EA1B-3F95-6BFA5095544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8">
              <a:extLst>
                <a:ext uri="{FF2B5EF4-FFF2-40B4-BE49-F238E27FC236}">
                  <a16:creationId xmlns:a16="http://schemas.microsoft.com/office/drawing/2014/main" id="{208891A5-91FA-D924-CB46-E74B50635001}"/>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5" name="Oval 14">
            <a:extLst>
              <a:ext uri="{FF2B5EF4-FFF2-40B4-BE49-F238E27FC236}">
                <a16:creationId xmlns:a16="http://schemas.microsoft.com/office/drawing/2014/main" id="{BE5F7483-2261-D4C4-30E3-2D379D8CA06D}"/>
              </a:ext>
              <a:ext uri="{C183D7F6-B498-43B3-948B-1728B52AA6E4}">
                <adec:decorative xmlns:adec="http://schemas.microsoft.com/office/drawing/2017/decorative" val="1"/>
              </a:ext>
            </a:extLst>
          </p:cNvPr>
          <p:cNvSpPr>
            <a:spLocks noChangeAspect="1"/>
          </p:cNvSpPr>
          <p:nvPr userDrawn="1"/>
        </p:nvSpPr>
        <p:spPr>
          <a:xfrm>
            <a:off x="1189378" y="523262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46747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550863" y="550801"/>
            <a:ext cx="11090275" cy="1237360"/>
          </a:xfrm>
        </p:spPr>
        <p:txBody>
          <a:bodyPr anchor="t" anchorCtr="0">
            <a:noAutofit/>
          </a:bodyPr>
          <a:lstStyle>
            <a:lvl1pPr>
              <a:defRPr sz="40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553720" y="1917065"/>
            <a:ext cx="2921000" cy="4297680"/>
          </a:xfrm>
        </p:spPr>
        <p:txBody>
          <a:bodyPr>
            <a:normAutofit/>
          </a:bodyPr>
          <a:lstStyle>
            <a:lvl1pPr marL="0" indent="0">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hasCustomPrompt="1"/>
          </p:nvPr>
        </p:nvSpPr>
        <p:spPr>
          <a:xfrm>
            <a:off x="4048759" y="1917065"/>
            <a:ext cx="7591799" cy="4297680"/>
          </a:xfrm>
        </p:spPr>
        <p:txBody>
          <a:bodyPr>
            <a:normAutofit/>
          </a:bodyPr>
          <a:lstStyle>
            <a:lvl1pPr>
              <a:defRPr sz="2000">
                <a:solidFill>
                  <a:schemeClr val="tx1"/>
                </a:solidFill>
              </a:defRPr>
            </a:lvl1pPr>
          </a:lstStyle>
          <a:p>
            <a:r>
              <a:rPr lang="en-US" dirty="0"/>
              <a:t>Click icon to insert table</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‹N°›</a:t>
            </a:fld>
            <a:endParaRPr lang="en-US" dirty="0"/>
          </a:p>
        </p:txBody>
      </p:sp>
    </p:spTree>
    <p:extLst>
      <p:ext uri="{BB962C8B-B14F-4D97-AF65-F5344CB8AC3E}">
        <p14:creationId xmlns:p14="http://schemas.microsoft.com/office/powerpoint/2010/main" val="3523815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 uri="{C183D7F6-B498-43B3-948B-1728B52AA6E4}">
                <adec:decorative xmlns:adec="http://schemas.microsoft.com/office/drawing/2017/decorative" val="1"/>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8978E540-142B-4A82-9C3F-E61BC190AEED}"/>
              </a:ext>
            </a:extLst>
          </p:cNvPr>
          <p:cNvSpPr>
            <a:spLocks noGrp="1"/>
          </p:cNvSpPr>
          <p:nvPr>
            <p:ph type="title" hasCustomPrompt="1"/>
          </p:nvPr>
        </p:nvSpPr>
        <p:spPr>
          <a:xfrm>
            <a:off x="550863" y="488315"/>
            <a:ext cx="11090274" cy="1332000"/>
          </a:xfrm>
        </p:spPr>
        <p:txBody>
          <a:bodyPr>
            <a:normAutofit/>
          </a:bodyPr>
          <a:lstStyle>
            <a:lvl1pPr>
              <a:lnSpc>
                <a:spcPct val="100000"/>
              </a:lnSpc>
              <a:defRPr sz="4000"/>
            </a:lvl1pPr>
          </a:lstStyle>
          <a:p>
            <a:r>
              <a:rPr lang="en-US" dirty="0"/>
              <a:t>Click to add title</a:t>
            </a:r>
          </a:p>
        </p:txBody>
      </p:sp>
      <p:grpSp>
        <p:nvGrpSpPr>
          <p:cNvPr id="11" name="Group 10">
            <a:extLst>
              <a:ext uri="{FF2B5EF4-FFF2-40B4-BE49-F238E27FC236}">
                <a16:creationId xmlns:a16="http://schemas.microsoft.com/office/drawing/2014/main" id="{6EFC6ED4-22DD-0C3B-D15A-218307AB6DF2}"/>
              </a:ext>
              <a:ext uri="{C183D7F6-B498-43B3-948B-1728B52AA6E4}">
                <adec:decorative xmlns:adec="http://schemas.microsoft.com/office/drawing/2017/decorative" val="1"/>
              </a:ext>
            </a:extLst>
          </p:cNvPr>
          <p:cNvGrpSpPr/>
          <p:nvPr userDrawn="1"/>
        </p:nvGrpSpPr>
        <p:grpSpPr>
          <a:xfrm>
            <a:off x="10379261" y="2030035"/>
            <a:ext cx="1335600" cy="1262947"/>
            <a:chOff x="10145015" y="2343978"/>
            <a:chExt cx="1335600" cy="1262947"/>
          </a:xfrm>
        </p:grpSpPr>
        <p:sp>
          <p:nvSpPr>
            <p:cNvPr id="12" name="Freeform: Shape 25">
              <a:extLst>
                <a:ext uri="{FF2B5EF4-FFF2-40B4-BE49-F238E27FC236}">
                  <a16:creationId xmlns:a16="http://schemas.microsoft.com/office/drawing/2014/main" id="{E4CD0F67-4BE8-1120-FCAE-806F9E18DD5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Oval 13">
              <a:extLst>
                <a:ext uri="{FF2B5EF4-FFF2-40B4-BE49-F238E27FC236}">
                  <a16:creationId xmlns:a16="http://schemas.microsoft.com/office/drawing/2014/main" id="{59B74B85-E3CB-E24E-54C6-AB161411D93A}"/>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5" name="Freeform: Shape 21">
            <a:extLst>
              <a:ext uri="{FF2B5EF4-FFF2-40B4-BE49-F238E27FC236}">
                <a16:creationId xmlns:a16="http://schemas.microsoft.com/office/drawing/2014/main" id="{5781DEED-6608-D622-CA5E-C91FD8645ED6}"/>
              </a:ext>
              <a:ext uri="{C183D7F6-B498-43B3-948B-1728B52AA6E4}">
                <adec:decorative xmlns:adec="http://schemas.microsoft.com/office/drawing/2017/decorative" val="1"/>
              </a:ext>
            </a:extLst>
          </p:cNvPr>
          <p:cNvSpPr>
            <a:spLocks noChangeAspect="1"/>
          </p:cNvSpPr>
          <p:nvPr userDrawn="1"/>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3" name="Group 12">
            <a:extLst>
              <a:ext uri="{FF2B5EF4-FFF2-40B4-BE49-F238E27FC236}">
                <a16:creationId xmlns:a16="http://schemas.microsoft.com/office/drawing/2014/main" id="{168347B7-45FA-4A01-924D-DC385B720B3E}"/>
              </a:ext>
              <a:ext uri="{C183D7F6-B498-43B3-948B-1728B52AA6E4}">
                <adec:decorative xmlns:adec="http://schemas.microsoft.com/office/drawing/2017/decorative" val="1"/>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hasCustomPrompt="1"/>
          </p:nvPr>
        </p:nvSpPr>
        <p:spPr>
          <a:xfrm>
            <a:off x="550862" y="1965095"/>
            <a:ext cx="5435600" cy="3995650"/>
          </a:xfrm>
        </p:spPr>
        <p:txBody>
          <a:bodyPr>
            <a:normAutofit/>
          </a:bodyPr>
          <a:lstStyle>
            <a:lvl1pPr marL="0" indent="0">
              <a:buNone/>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C4B946DE-F802-2F36-2789-09D7F8604081}"/>
              </a:ext>
            </a:extLst>
          </p:cNvPr>
          <p:cNvSpPr>
            <a:spLocks noGrp="1"/>
          </p:cNvSpPr>
          <p:nvPr>
            <p:ph sz="half" idx="13" hasCustomPrompt="1"/>
          </p:nvPr>
        </p:nvSpPr>
        <p:spPr>
          <a:xfrm>
            <a:off x="6301305" y="1965095"/>
            <a:ext cx="5339397" cy="3995650"/>
          </a:xfrm>
        </p:spPr>
        <p:txBody>
          <a:bodyPr>
            <a:normAutofit/>
          </a:bodyPr>
          <a:lstStyle>
            <a:lvl1pPr marL="0" indent="0">
              <a:buNone/>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‹N°›</a:t>
            </a:fld>
            <a:endParaRPr lang="en-US" dirty="0"/>
          </a:p>
        </p:txBody>
      </p:sp>
    </p:spTree>
    <p:extLst>
      <p:ext uri="{BB962C8B-B14F-4D97-AF65-F5344CB8AC3E}">
        <p14:creationId xmlns:p14="http://schemas.microsoft.com/office/powerpoint/2010/main" val="2949659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50863" y="560961"/>
            <a:ext cx="11090275" cy="1186560"/>
          </a:xfrm>
        </p:spPr>
        <p:txBody>
          <a:bodyPr anchor="t" anchorCtr="0">
            <a:noAutofit/>
          </a:bodyPr>
          <a:lstStyle>
            <a:lvl1pPr>
              <a:defRPr sz="4000"/>
            </a:lvl1pPr>
          </a:lstStyle>
          <a:p>
            <a:r>
              <a:rPr lang="en-US" dirty="0"/>
              <a:t>Click to add title</a:t>
            </a:r>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‹N°›</a:t>
            </a:fld>
            <a:endParaRPr lang="en-US" dirty="0"/>
          </a:p>
        </p:txBody>
      </p:sp>
      <p:sp>
        <p:nvSpPr>
          <p:cNvPr id="3" name="Content Placeholder 2">
            <a:extLst>
              <a:ext uri="{FF2B5EF4-FFF2-40B4-BE49-F238E27FC236}">
                <a16:creationId xmlns:a16="http://schemas.microsoft.com/office/drawing/2014/main" id="{2AC28186-3489-427F-79D0-B78444023624}"/>
              </a:ext>
            </a:extLst>
          </p:cNvPr>
          <p:cNvSpPr>
            <a:spLocks noGrp="1"/>
          </p:cNvSpPr>
          <p:nvPr>
            <p:ph sz="half" idx="1" hasCustomPrompt="1"/>
          </p:nvPr>
        </p:nvSpPr>
        <p:spPr>
          <a:xfrm>
            <a:off x="550861" y="1917064"/>
            <a:ext cx="11090275" cy="4297679"/>
          </a:xfrm>
        </p:spPr>
        <p:txBody>
          <a:bodyPr>
            <a:normAutofit/>
          </a:bodyPr>
          <a:lstStyle>
            <a:lvl1pPr marL="0" indent="0">
              <a:buNone/>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6689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57989ED-9663-5033-AA83-267069FC5CEE}"/>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B1A4B040-51E3-4DA0-B21D-EEE173E7536F}"/>
              </a:ext>
            </a:extLst>
          </p:cNvPr>
          <p:cNvSpPr>
            <a:spLocks noGrp="1"/>
          </p:cNvSpPr>
          <p:nvPr>
            <p:ph type="title" hasCustomPrompt="1"/>
          </p:nvPr>
        </p:nvSpPr>
        <p:spPr>
          <a:xfrm>
            <a:off x="549536" y="549274"/>
            <a:ext cx="5179330" cy="2841829"/>
          </a:xfrm>
        </p:spPr>
        <p:txBody>
          <a:bodyPr vert="horz" wrap="square" lIns="0" tIns="0" rIns="0" bIns="0" rtlCol="0" anchor="b" anchorCtr="0">
            <a:normAutofit/>
          </a:bodyPr>
          <a:lstStyle>
            <a:lvl1pPr>
              <a:defRPr lang="en-US" sz="5400" dirty="0"/>
            </a:lvl1pPr>
          </a:lstStyle>
          <a:p>
            <a:pPr lvl="0">
              <a:lnSpc>
                <a:spcPct val="100000"/>
              </a:lnSpc>
            </a:pPr>
            <a:r>
              <a:rPr lang="en-US" dirty="0"/>
              <a:t>Click to add title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hasCustomPrompt="1"/>
          </p:nvPr>
        </p:nvSpPr>
        <p:spPr>
          <a:xfrm>
            <a:off x="549537" y="3646704"/>
            <a:ext cx="5179330" cy="2706160"/>
          </a:xfrm>
        </p:spPr>
        <p:txBody>
          <a:bodyPr>
            <a:normAutofit/>
          </a:bodyPr>
          <a:lstStyle>
            <a:lvl1pPr marL="0" indent="0">
              <a:spcBef>
                <a:spcPts val="1000"/>
              </a:spcBef>
              <a:buNone/>
              <a:defRPr sz="1800">
                <a:solidFill>
                  <a:schemeClr val="tx1"/>
                </a:solidFill>
              </a:defRPr>
            </a:lvl1pPr>
            <a:lvl2pPr marL="457200" indent="0">
              <a:spcBef>
                <a:spcPts val="1000"/>
              </a:spcBef>
              <a:buNone/>
              <a:defRPr sz="1200">
                <a:solidFill>
                  <a:schemeClr val="tx1"/>
                </a:solidFill>
              </a:defRPr>
            </a:lvl2pPr>
            <a:lvl3pPr marL="914400" indent="0">
              <a:spcBef>
                <a:spcPts val="1000"/>
              </a:spcBef>
              <a:buNone/>
              <a:defRPr sz="1200">
                <a:solidFill>
                  <a:schemeClr val="tx1"/>
                </a:solidFill>
              </a:defRPr>
            </a:lvl3pPr>
            <a:lvl4pPr marL="1371600" indent="0">
              <a:spcBef>
                <a:spcPts val="1000"/>
              </a:spcBef>
              <a:buNone/>
              <a:defRPr sz="1200">
                <a:solidFill>
                  <a:schemeClr val="tx1"/>
                </a:solidFill>
              </a:defRPr>
            </a:lvl4pPr>
            <a:lvl5pPr marL="1828800" indent="0">
              <a:spcBef>
                <a:spcPts val="1000"/>
              </a:spcBef>
              <a:buNone/>
              <a:defRPr sz="12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Picture Placeholder 19">
            <a:extLst>
              <a:ext uri="{FF2B5EF4-FFF2-40B4-BE49-F238E27FC236}">
                <a16:creationId xmlns:a16="http://schemas.microsoft.com/office/drawing/2014/main" id="{5392876F-0BBD-F80A-DE7F-8831AD3BF353}"/>
              </a:ext>
            </a:extLst>
          </p:cNvPr>
          <p:cNvSpPr>
            <a:spLocks noGrp="1"/>
          </p:cNvSpPr>
          <p:nvPr>
            <p:ph type="pic" sz="quarter" idx="13" hasCustomPrompt="1"/>
          </p:nvPr>
        </p:nvSpPr>
        <p:spPr>
          <a:xfrm>
            <a:off x="5926138" y="549275"/>
            <a:ext cx="5654675" cy="5788025"/>
          </a:xfrm>
        </p:spPr>
        <p:txBody>
          <a:bodyPr>
            <a:normAutofit/>
          </a:bodyPr>
          <a:lstStyle>
            <a:lvl1pPr marL="0" indent="0" algn="ctr">
              <a:buNone/>
              <a:defRPr sz="2000">
                <a:solidFill>
                  <a:schemeClr val="tx1"/>
                </a:solidFill>
              </a:defRPr>
            </a:lvl1pPr>
          </a:lstStyle>
          <a:p>
            <a:r>
              <a:rPr lang="en-US" dirty="0"/>
              <a:t>Click icon to insert picture</a:t>
            </a:r>
          </a:p>
        </p:txBody>
      </p:sp>
      <p:grpSp>
        <p:nvGrpSpPr>
          <p:cNvPr id="9" name="Group 8">
            <a:extLst>
              <a:ext uri="{FF2B5EF4-FFF2-40B4-BE49-F238E27FC236}">
                <a16:creationId xmlns:a16="http://schemas.microsoft.com/office/drawing/2014/main" id="{64E08E8E-10CB-55BC-8AFF-E64C800B9F89}"/>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0" name="Freeform: Shape 15">
              <a:extLst>
                <a:ext uri="{FF2B5EF4-FFF2-40B4-BE49-F238E27FC236}">
                  <a16:creationId xmlns:a16="http://schemas.microsoft.com/office/drawing/2014/main" id="{B439260B-AC6B-1C83-1A63-058A7E7EFCC9}"/>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Oval 10">
              <a:extLst>
                <a:ext uri="{FF2B5EF4-FFF2-40B4-BE49-F238E27FC236}">
                  <a16:creationId xmlns:a16="http://schemas.microsoft.com/office/drawing/2014/main" id="{4ADD32DC-9BAF-DA32-4E29-A6D403E04377}"/>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12" name="Group 11">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‹N°›</a:t>
            </a:fld>
            <a:endParaRPr lang="en-US" dirty="0"/>
          </a:p>
        </p:txBody>
      </p:sp>
    </p:spTree>
    <p:extLst>
      <p:ext uri="{BB962C8B-B14F-4D97-AF65-F5344CB8AC3E}">
        <p14:creationId xmlns:p14="http://schemas.microsoft.com/office/powerpoint/2010/main" val="3940739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‹N°›</a:t>
            </a:fld>
            <a:endParaRPr lang="en-US" dirty="0"/>
          </a:p>
        </p:txBody>
      </p:sp>
    </p:spTree>
    <p:extLst>
      <p:ext uri="{BB962C8B-B14F-4D97-AF65-F5344CB8AC3E}">
        <p14:creationId xmlns:p14="http://schemas.microsoft.com/office/powerpoint/2010/main" val="4222058729"/>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Lst>
  <p:hf sldNum="0" hdr="0" ft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3" descr="Data points digital background">
            <a:extLst>
              <a:ext uri="{FF2B5EF4-FFF2-40B4-BE49-F238E27FC236}">
                <a16:creationId xmlns:a16="http://schemas.microsoft.com/office/drawing/2014/main" id="{53227D59-33F9-9DDB-1C5C-A938A989EE5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936" r="7936"/>
          <a:stretch/>
        </p:blipFill>
        <p:spPr>
          <a:xfrm>
            <a:off x="95969" y="117987"/>
            <a:ext cx="6267450" cy="6858000"/>
          </a:xfrm>
        </p:spPr>
      </p:pic>
      <p:sp>
        <p:nvSpPr>
          <p:cNvPr id="4" name="Title 3">
            <a:extLst>
              <a:ext uri="{FF2B5EF4-FFF2-40B4-BE49-F238E27FC236}">
                <a16:creationId xmlns:a16="http://schemas.microsoft.com/office/drawing/2014/main" id="{10047101-8D42-6100-9CEA-AEC0FAEAB606}"/>
              </a:ext>
            </a:extLst>
          </p:cNvPr>
          <p:cNvSpPr>
            <a:spLocks noGrp="1"/>
          </p:cNvSpPr>
          <p:nvPr>
            <p:ph type="title"/>
          </p:nvPr>
        </p:nvSpPr>
        <p:spPr>
          <a:xfrm>
            <a:off x="6096000" y="575187"/>
            <a:ext cx="6518787" cy="6282813"/>
          </a:xfrm>
          <a:noFill/>
        </p:spPr>
        <p:txBody>
          <a:bodyPr anchor="ctr">
            <a:noAutofit/>
          </a:bodyPr>
          <a:lstStyle/>
          <a:p>
            <a:r>
              <a:rPr lang="fr-FR" dirty="0"/>
              <a:t>T</a:t>
            </a:r>
            <a:r>
              <a:rPr lang="en-US" dirty="0"/>
              <a:t>ENNIS COURSE SPECIALIST IN TENNIS INDIVIDUALIZATION COACHING </a:t>
            </a:r>
            <a:br>
              <a:rPr lang="en-US" dirty="0"/>
            </a:br>
            <a:br>
              <a:rPr lang="en-US" dirty="0"/>
            </a:br>
            <a:r>
              <a:rPr lang="en-US" dirty="0"/>
              <a:t>MODULE 1 </a:t>
            </a:r>
            <a:br>
              <a:rPr lang="en-US" dirty="0"/>
            </a:br>
            <a:br>
              <a:rPr lang="en-US" dirty="0"/>
            </a:br>
            <a:r>
              <a:rPr lang="en-US" dirty="0"/>
              <a:t>MOTOR LEARNING</a:t>
            </a:r>
            <a:br>
              <a:rPr lang="en-US" dirty="0"/>
            </a:br>
            <a:r>
              <a:rPr lang="en-US" dirty="0"/>
              <a:t> </a:t>
            </a:r>
            <a:br>
              <a:rPr lang="en-US" dirty="0"/>
            </a:br>
            <a:endParaRPr lang="en-US" dirty="0"/>
          </a:p>
        </p:txBody>
      </p:sp>
      <p:sp>
        <p:nvSpPr>
          <p:cNvPr id="2" name="TextBox 1">
            <a:extLst>
              <a:ext uri="{FF2B5EF4-FFF2-40B4-BE49-F238E27FC236}">
                <a16:creationId xmlns:a16="http://schemas.microsoft.com/office/drawing/2014/main" id="{6ED4DFFC-F430-4A26-22F7-F629504A68F8}"/>
              </a:ext>
            </a:extLst>
          </p:cNvPr>
          <p:cNvSpPr txBox="1"/>
          <p:nvPr/>
        </p:nvSpPr>
        <p:spPr>
          <a:xfrm>
            <a:off x="234418" y="281170"/>
            <a:ext cx="5990551" cy="6001643"/>
          </a:xfrm>
          <a:prstGeom prst="rect">
            <a:avLst/>
          </a:prstGeom>
          <a:noFill/>
        </p:spPr>
        <p:txBody>
          <a:bodyPr wrap="none" rtlCol="0">
            <a:spAutoFit/>
          </a:bodyPr>
          <a:lstStyle/>
          <a:p>
            <a:r>
              <a:rPr lang="fr-FR" sz="2400" dirty="0"/>
              <a:t>IF YOUR PLAYERS DONT LEARN </a:t>
            </a:r>
          </a:p>
          <a:p>
            <a:r>
              <a:rPr lang="fr-FR" sz="2400" dirty="0"/>
              <a:t>THE WAY YOU TEACH </a:t>
            </a:r>
          </a:p>
          <a:p>
            <a:endParaRPr lang="fr-FR" sz="2400" dirty="0"/>
          </a:p>
          <a:p>
            <a:r>
              <a:rPr lang="fr-FR" sz="2400" dirty="0"/>
              <a:t>THEN TEACH THEM THE WAY THEY LEARN</a:t>
            </a:r>
          </a:p>
          <a:p>
            <a:endParaRPr lang="fr-FR" sz="2400" dirty="0"/>
          </a:p>
          <a:p>
            <a:r>
              <a:rPr lang="fr-FR" sz="2400" dirty="0"/>
              <a:t>COACH SMARTER,</a:t>
            </a:r>
          </a:p>
          <a:p>
            <a:r>
              <a:rPr lang="fr-FR" sz="2400" dirty="0"/>
              <a:t>COACH EASIER </a:t>
            </a:r>
          </a:p>
          <a:p>
            <a:r>
              <a:rPr lang="fr-FR" sz="2400" dirty="0"/>
              <a:t>COACH BETTER </a:t>
            </a:r>
          </a:p>
          <a:p>
            <a:endParaRPr lang="fr-FR" sz="2400" dirty="0"/>
          </a:p>
          <a:p>
            <a:r>
              <a:rPr lang="fr-FR" sz="2400" dirty="0"/>
              <a:t>TUTOR: </a:t>
            </a:r>
          </a:p>
          <a:p>
            <a:r>
              <a:rPr lang="fr-FR" sz="2400" dirty="0"/>
              <a:t>YVES LATREILLE </a:t>
            </a:r>
          </a:p>
          <a:p>
            <a:r>
              <a:rPr lang="fr-FR" sz="2400" dirty="0"/>
              <a:t>International certified tennis-fitness-mental </a:t>
            </a:r>
          </a:p>
          <a:p>
            <a:r>
              <a:rPr lang="fr-FR" sz="2400" dirty="0"/>
              <a:t>Coach </a:t>
            </a:r>
          </a:p>
          <a:p>
            <a:r>
              <a:rPr lang="fr-FR" sz="2400" dirty="0" err="1"/>
              <a:t>Certified</a:t>
            </a:r>
            <a:r>
              <a:rPr lang="fr-FR" sz="2400" dirty="0"/>
              <a:t> in motor motions préférences </a:t>
            </a:r>
          </a:p>
          <a:p>
            <a:r>
              <a:rPr lang="fr-FR" sz="2400" dirty="0"/>
              <a:t>Sports-tennis</a:t>
            </a:r>
          </a:p>
          <a:p>
            <a:r>
              <a:rPr lang="fr-FR" sz="2400" dirty="0" err="1"/>
              <a:t>mytenniscloud</a:t>
            </a:r>
            <a:endParaRPr lang="en-US" sz="2400" dirty="0"/>
          </a:p>
        </p:txBody>
      </p:sp>
      <p:pic>
        <p:nvPicPr>
          <p:cNvPr id="7" name="Image 6" descr="Une image contenant Graphique, Police, graphisme, conception&#10;&#10;Le contenu généré par l’IA peut être incorrect.">
            <a:extLst>
              <a:ext uri="{FF2B5EF4-FFF2-40B4-BE49-F238E27FC236}">
                <a16:creationId xmlns:a16="http://schemas.microsoft.com/office/drawing/2014/main" id="{CE26BE0F-AF88-6B6B-8A2C-F8F3B3A117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9693" y="1798513"/>
            <a:ext cx="2590002" cy="2636311"/>
          </a:xfrm>
          <a:prstGeom prst="rect">
            <a:avLst/>
          </a:prstGeom>
        </p:spPr>
      </p:pic>
    </p:spTree>
    <p:extLst>
      <p:ext uri="{BB962C8B-B14F-4D97-AF65-F5344CB8AC3E}">
        <p14:creationId xmlns:p14="http://schemas.microsoft.com/office/powerpoint/2010/main" val="2803092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31FC-45DD-D720-7438-9757BE0B8B08}"/>
              </a:ext>
            </a:extLst>
          </p:cNvPr>
          <p:cNvSpPr>
            <a:spLocks noGrp="1"/>
          </p:cNvSpPr>
          <p:nvPr>
            <p:ph type="title"/>
          </p:nvPr>
        </p:nvSpPr>
        <p:spPr>
          <a:xfrm>
            <a:off x="235975" y="4357834"/>
            <a:ext cx="12221496" cy="1747999"/>
          </a:xfrm>
        </p:spPr>
        <p:txBody>
          <a:bodyPr>
            <a:normAutofit fontScale="90000"/>
          </a:bodyPr>
          <a:lstStyle/>
          <a:p>
            <a:r>
              <a:rPr lang="fr-FR" dirty="0"/>
              <a:t>COURSE CONTENT TENNIS NATURAL </a:t>
            </a:r>
            <a:r>
              <a:rPr lang="fr-FR" i="1" dirty="0"/>
              <a:t>MOTOR MOTION</a:t>
            </a:r>
            <a:br>
              <a:rPr lang="fr-FR" i="1" dirty="0"/>
            </a:br>
            <a:r>
              <a:rPr lang="fr-FR" i="1" dirty="0"/>
              <a:t>+ COGNITIVES PREFERENCES </a:t>
            </a:r>
            <a:br>
              <a:rPr lang="fr-FR" i="1" dirty="0"/>
            </a:br>
            <a:r>
              <a:rPr lang="fr-FR" sz="2200" b="1" i="1" dirty="0"/>
              <a:t>1 MODULE - MOTOR LEARNING PREFERENCES</a:t>
            </a:r>
            <a:br>
              <a:rPr lang="fr-FR" sz="2200" b="1" i="1" dirty="0"/>
            </a:br>
            <a:br>
              <a:rPr lang="fr-FR" sz="2200" b="1" i="1" dirty="0"/>
            </a:br>
            <a:r>
              <a:rPr lang="fr-FR" sz="2200" b="1" i="1" dirty="0"/>
              <a:t>2 MODULE -  BALANCE </a:t>
            </a:r>
            <a:br>
              <a:rPr lang="fr-FR" sz="2200" b="1" i="1" dirty="0"/>
            </a:br>
            <a:br>
              <a:rPr lang="fr-FR" sz="2200" b="1" dirty="0"/>
            </a:br>
            <a:r>
              <a:rPr lang="fr-FR" sz="2200" b="1" dirty="0"/>
              <a:t>3 MODULE- VISION –EYE PREFERENCES </a:t>
            </a:r>
            <a:br>
              <a:rPr lang="fr-FR" sz="2200" b="1" dirty="0"/>
            </a:br>
            <a:br>
              <a:rPr lang="fr-FR" sz="2200" b="1" dirty="0"/>
            </a:br>
            <a:r>
              <a:rPr lang="fr-FR" sz="2200" b="1" dirty="0"/>
              <a:t>4 MODULE – UPPER BODY ROTATION + STABILITY PREFERENCES</a:t>
            </a:r>
            <a:br>
              <a:rPr lang="fr-FR" sz="2200" b="1" dirty="0"/>
            </a:br>
            <a:br>
              <a:rPr lang="fr-FR" sz="2200" b="1" dirty="0"/>
            </a:br>
            <a:r>
              <a:rPr lang="fr-FR" sz="2200" b="1" dirty="0"/>
              <a:t>5 MODULE – TECHNIQUE + TACTIC PREFERENCES</a:t>
            </a:r>
            <a:br>
              <a:rPr lang="fr-FR" sz="2200" b="1" dirty="0"/>
            </a:br>
            <a:br>
              <a:rPr lang="fr-FR" sz="2200" b="1" dirty="0"/>
            </a:br>
            <a:r>
              <a:rPr lang="fr-FR" sz="2200" b="1" dirty="0"/>
              <a:t>6 MODULE -  PHYSICAL TRAINING PREFERENCES</a:t>
            </a:r>
            <a:br>
              <a:rPr lang="fr-FR" sz="2200" b="1" dirty="0"/>
            </a:br>
            <a:br>
              <a:rPr lang="fr-FR" sz="2200" b="1" dirty="0"/>
            </a:br>
            <a:r>
              <a:rPr lang="fr-FR" sz="2200" b="1" dirty="0"/>
              <a:t>7 MODULE – SERVE + RETURN PREFERENCES </a:t>
            </a:r>
            <a:br>
              <a:rPr lang="fr-FR" sz="2200" b="1" dirty="0"/>
            </a:br>
            <a:br>
              <a:rPr lang="fr-FR" sz="2200" b="1" dirty="0"/>
            </a:br>
            <a:r>
              <a:rPr lang="fr-FR" sz="2200" b="1" dirty="0"/>
              <a:t>8 MODULE-COACHING GUIDE PREFERENCES</a:t>
            </a:r>
            <a:br>
              <a:rPr lang="fr-FR" sz="2200" b="1" dirty="0"/>
            </a:br>
            <a:br>
              <a:rPr lang="fr-FR" sz="2200" b="1" dirty="0"/>
            </a:br>
            <a:r>
              <a:rPr lang="fr-FR" sz="2200" b="1" dirty="0"/>
              <a:t>9 MODULE-MINDSET+ MOTIVATION PREFERENCES</a:t>
            </a:r>
            <a:br>
              <a:rPr lang="fr-FR" sz="2200" b="1" dirty="0"/>
            </a:br>
            <a:br>
              <a:rPr lang="fr-FR" sz="2200" b="1" dirty="0"/>
            </a:br>
            <a:r>
              <a:rPr lang="fr-FR" sz="2200" b="1" dirty="0"/>
              <a:t>10 MODULE – PROFILING + HANDOUTS PREFERENCES</a:t>
            </a:r>
            <a:endParaRPr lang="en-US" sz="2200" b="1" dirty="0"/>
          </a:p>
        </p:txBody>
      </p:sp>
      <p:pic>
        <p:nvPicPr>
          <p:cNvPr id="7" name="Image 6" descr="Une image contenant Graphique, Police, graphisme, conception&#10;&#10;Le contenu généré par l’IA peut être incorrect.">
            <a:extLst>
              <a:ext uri="{FF2B5EF4-FFF2-40B4-BE49-F238E27FC236}">
                <a16:creationId xmlns:a16="http://schemas.microsoft.com/office/drawing/2014/main" id="{D906EAF8-E9F2-500C-DCC2-DA9E9EF65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7084" y="3028335"/>
            <a:ext cx="3390500" cy="3451123"/>
          </a:xfrm>
          <a:prstGeom prst="rect">
            <a:avLst/>
          </a:prstGeom>
        </p:spPr>
      </p:pic>
    </p:spTree>
    <p:extLst>
      <p:ext uri="{BB962C8B-B14F-4D97-AF65-F5344CB8AC3E}">
        <p14:creationId xmlns:p14="http://schemas.microsoft.com/office/powerpoint/2010/main" val="1390810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080" name="Freeform: Shape 3079">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81" name="Oval 3080">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82" name="Oval 3081">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83" name="Freeform: Shape 3082">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3085" name="Rectangle 3084">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Freeform: Shape 3086">
            <a:extLst>
              <a:ext uri="{FF2B5EF4-FFF2-40B4-BE49-F238E27FC236}">
                <a16:creationId xmlns:a16="http://schemas.microsoft.com/office/drawing/2014/main" id="{746ECF6E-1937-4212-B2E3-E2F43AD7A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2413"/>
            <a:ext cx="670118" cy="1080000"/>
          </a:xfrm>
          <a:custGeom>
            <a:avLst/>
            <a:gdLst>
              <a:gd name="connsiteX0" fmla="*/ 130118 w 670118"/>
              <a:gd name="connsiteY0" fmla="*/ 0 h 1080000"/>
              <a:gd name="connsiteX1" fmla="*/ 670118 w 670118"/>
              <a:gd name="connsiteY1" fmla="*/ 540000 h 1080000"/>
              <a:gd name="connsiteX2" fmla="*/ 130118 w 670118"/>
              <a:gd name="connsiteY2" fmla="*/ 1080000 h 1080000"/>
              <a:gd name="connsiteX3" fmla="*/ 21289 w 670118"/>
              <a:gd name="connsiteY3" fmla="*/ 1069029 h 1080000"/>
              <a:gd name="connsiteX4" fmla="*/ 0 w 670118"/>
              <a:gd name="connsiteY4" fmla="*/ 1062421 h 1080000"/>
              <a:gd name="connsiteX5" fmla="*/ 0 w 670118"/>
              <a:gd name="connsiteY5" fmla="*/ 17579 h 1080000"/>
              <a:gd name="connsiteX6" fmla="*/ 21289 w 670118"/>
              <a:gd name="connsiteY6" fmla="*/ 10971 h 1080000"/>
              <a:gd name="connsiteX7" fmla="*/ 130118 w 670118"/>
              <a:gd name="connsiteY7"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0118" h="1080000">
                <a:moveTo>
                  <a:pt x="130118" y="0"/>
                </a:moveTo>
                <a:cubicBezTo>
                  <a:pt x="428352" y="0"/>
                  <a:pt x="670118" y="241766"/>
                  <a:pt x="670118" y="540000"/>
                </a:cubicBezTo>
                <a:cubicBezTo>
                  <a:pt x="670118" y="838234"/>
                  <a:pt x="428352" y="1080000"/>
                  <a:pt x="130118" y="1080000"/>
                </a:cubicBezTo>
                <a:cubicBezTo>
                  <a:pt x="92839" y="1080000"/>
                  <a:pt x="56442" y="1076223"/>
                  <a:pt x="21289" y="1069029"/>
                </a:cubicBezTo>
                <a:lnTo>
                  <a:pt x="0" y="1062421"/>
                </a:lnTo>
                <a:lnTo>
                  <a:pt x="0" y="17579"/>
                </a:lnTo>
                <a:lnTo>
                  <a:pt x="21289" y="10971"/>
                </a:lnTo>
                <a:cubicBezTo>
                  <a:pt x="56442" y="3778"/>
                  <a:pt x="92839" y="0"/>
                  <a:pt x="130118" y="0"/>
                </a:cubicBezTo>
                <a:close/>
              </a:path>
            </a:pathLst>
          </a:cu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0D334C69-06E6-3BE4-5765-2C4FC2F0D1B9}"/>
              </a:ext>
            </a:extLst>
          </p:cNvPr>
          <p:cNvSpPr txBox="1"/>
          <p:nvPr/>
        </p:nvSpPr>
        <p:spPr>
          <a:xfrm>
            <a:off x="279792" y="282344"/>
            <a:ext cx="6879941" cy="1329223"/>
          </a:xfrm>
          <a:prstGeom prst="rect">
            <a:avLst/>
          </a:prstGeom>
        </p:spPr>
        <p:txBody>
          <a:bodyPr vert="horz" wrap="square" lIns="0" tIns="0" rIns="0" bIns="0" rtlCol="0" anchor="b" anchorCtr="0">
            <a:normAutofit/>
          </a:bodyPr>
          <a:lstStyle/>
          <a:p>
            <a:pPr>
              <a:lnSpc>
                <a:spcPct val="90000"/>
              </a:lnSpc>
              <a:spcBef>
                <a:spcPct val="0"/>
              </a:spcBef>
              <a:spcAft>
                <a:spcPts val="600"/>
              </a:spcAft>
            </a:pPr>
            <a:r>
              <a:rPr lang="en-US" sz="2800" b="1" dirty="0">
                <a:latin typeface="+mj-lt"/>
                <a:ea typeface="+mj-ea"/>
                <a:cs typeface="+mj-cs"/>
              </a:rPr>
              <a:t>UNDERSTANDING NATURAL MOTOR MOTIONS </a:t>
            </a:r>
          </a:p>
          <a:p>
            <a:pPr>
              <a:lnSpc>
                <a:spcPct val="90000"/>
              </a:lnSpc>
              <a:spcBef>
                <a:spcPct val="0"/>
              </a:spcBef>
              <a:spcAft>
                <a:spcPts val="600"/>
              </a:spcAft>
            </a:pPr>
            <a:r>
              <a:rPr lang="en-US" sz="2800" b="1" dirty="0">
                <a:latin typeface="+mj-lt"/>
                <a:ea typeface="+mj-ea"/>
                <a:cs typeface="+mj-cs"/>
              </a:rPr>
              <a:t>AND COGNITIVES PREFERENCES  </a:t>
            </a:r>
          </a:p>
        </p:txBody>
      </p:sp>
      <p:grpSp>
        <p:nvGrpSpPr>
          <p:cNvPr id="3089" name="Group 3088">
            <a:extLst>
              <a:ext uri="{FF2B5EF4-FFF2-40B4-BE49-F238E27FC236}">
                <a16:creationId xmlns:a16="http://schemas.microsoft.com/office/drawing/2014/main" id="{7119AF2A-3C22-4BC0-A8C5-A077AA201C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47431" y="842413"/>
            <a:ext cx="762805" cy="734873"/>
            <a:chOff x="7950336" y="1300590"/>
            <a:chExt cx="762805" cy="734873"/>
          </a:xfrm>
        </p:grpSpPr>
        <p:sp>
          <p:nvSpPr>
            <p:cNvPr id="3090" name="Freeform 5">
              <a:extLst>
                <a:ext uri="{FF2B5EF4-FFF2-40B4-BE49-F238E27FC236}">
                  <a16:creationId xmlns:a16="http://schemas.microsoft.com/office/drawing/2014/main" id="{E2A3E344-FE73-466B-9169-50D95B1DE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20298" y="1428832"/>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0" scaled="0"/>
              <a:tileRect/>
            </a:gradFill>
            <a:ln>
              <a:noFill/>
            </a:ln>
            <a:effectLst>
              <a:innerShdw blurRad="254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91" name="Freeform 6">
              <a:extLst>
                <a:ext uri="{FF2B5EF4-FFF2-40B4-BE49-F238E27FC236}">
                  <a16:creationId xmlns:a16="http://schemas.microsoft.com/office/drawing/2014/main" id="{DEA66A1E-1BD8-4765-A717-BA22028078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066503" y="1339815"/>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60000"/>
                  </a:schemeClr>
                </a:gs>
                <a:gs pos="100000">
                  <a:schemeClr val="accent1">
                    <a:lumMod val="60000"/>
                    <a:lumOff val="40000"/>
                  </a:schemeClr>
                </a:gs>
              </a:gsLst>
              <a:lin ang="180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92" name="Freeform 8">
              <a:extLst>
                <a:ext uri="{FF2B5EF4-FFF2-40B4-BE49-F238E27FC236}">
                  <a16:creationId xmlns:a16="http://schemas.microsoft.com/office/drawing/2014/main" id="{D12B08F5-F02D-4B4E-975E-C41ED7AA9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17173" y="1608753"/>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18000000" scaled="0"/>
              <a:tileRect/>
            </a:gradFill>
            <a:ln>
              <a:noFill/>
            </a:ln>
            <a:effectLst>
              <a:innerShdw blurRad="508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094" name="Freeform: Shape 3093">
            <a:extLst>
              <a:ext uri="{FF2B5EF4-FFF2-40B4-BE49-F238E27FC236}">
                <a16:creationId xmlns:a16="http://schemas.microsoft.com/office/drawing/2014/main" id="{57B709FF-BFDC-4D26-9990-BC26F14D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695687" y="5744830"/>
            <a:ext cx="998223" cy="1262947"/>
          </a:xfrm>
          <a:custGeom>
            <a:avLst/>
            <a:gdLst>
              <a:gd name="connsiteX0" fmla="*/ 458223 w 998223"/>
              <a:gd name="connsiteY0" fmla="*/ 0 h 1262947"/>
              <a:gd name="connsiteX1" fmla="*/ 982597 w 998223"/>
              <a:gd name="connsiteY1" fmla="*/ 931034 h 1262947"/>
              <a:gd name="connsiteX2" fmla="*/ 987252 w 998223"/>
              <a:gd name="connsiteY2" fmla="*/ 938533 h 1262947"/>
              <a:gd name="connsiteX3" fmla="*/ 998223 w 998223"/>
              <a:gd name="connsiteY3" fmla="*/ 992947 h 1262947"/>
              <a:gd name="connsiteX4" fmla="*/ 458223 w 998223"/>
              <a:gd name="connsiteY4" fmla="*/ 1262947 h 1262947"/>
              <a:gd name="connsiteX5" fmla="*/ 448893 w 998223"/>
              <a:gd name="connsiteY5" fmla="*/ 1262476 h 1262947"/>
              <a:gd name="connsiteX6" fmla="*/ 0 w 998223"/>
              <a:gd name="connsiteY6" fmla="*/ 813583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8223" h="1262947">
                <a:moveTo>
                  <a:pt x="458223" y="0"/>
                </a:moveTo>
                <a:lnTo>
                  <a:pt x="982597" y="931034"/>
                </a:lnTo>
                <a:lnTo>
                  <a:pt x="987252" y="938533"/>
                </a:lnTo>
                <a:cubicBezTo>
                  <a:pt x="994446" y="956109"/>
                  <a:pt x="998223" y="974307"/>
                  <a:pt x="998223" y="992947"/>
                </a:cubicBezTo>
                <a:cubicBezTo>
                  <a:pt x="998223" y="1142064"/>
                  <a:pt x="756457" y="1262947"/>
                  <a:pt x="458223" y="1262947"/>
                </a:cubicBezTo>
                <a:lnTo>
                  <a:pt x="448893" y="1262476"/>
                </a:lnTo>
                <a:lnTo>
                  <a:pt x="0" y="813583"/>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27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96" name="Freeform: Shape 3095">
            <a:extLst>
              <a:ext uri="{FF2B5EF4-FFF2-40B4-BE49-F238E27FC236}">
                <a16:creationId xmlns:a16="http://schemas.microsoft.com/office/drawing/2014/main" id="{6F427B2B-E8F7-4FF7-AA4D-580128383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188044" y="6135961"/>
            <a:ext cx="540000" cy="976595"/>
          </a:xfrm>
          <a:custGeom>
            <a:avLst/>
            <a:gdLst>
              <a:gd name="connsiteX0" fmla="*/ 164903 w 540000"/>
              <a:gd name="connsiteY0" fmla="*/ 42436 h 976595"/>
              <a:gd name="connsiteX1" fmla="*/ 270000 w 540000"/>
              <a:gd name="connsiteY1" fmla="*/ 0 h 976595"/>
              <a:gd name="connsiteX2" fmla="*/ 540000 w 540000"/>
              <a:gd name="connsiteY2" fmla="*/ 540000 h 976595"/>
              <a:gd name="connsiteX3" fmla="*/ 539530 w 540000"/>
              <a:gd name="connsiteY3" fmla="*/ 549329 h 976595"/>
              <a:gd name="connsiteX4" fmla="*/ 112264 w 540000"/>
              <a:gd name="connsiteY4" fmla="*/ 976595 h 976595"/>
              <a:gd name="connsiteX5" fmla="*/ 79081 w 540000"/>
              <a:gd name="connsiteY5" fmla="*/ 921838 h 976595"/>
              <a:gd name="connsiteX6" fmla="*/ 0 w 540000"/>
              <a:gd name="connsiteY6" fmla="*/ 540000 h 976595"/>
              <a:gd name="connsiteX7" fmla="*/ 164903 w 540000"/>
              <a:gd name="connsiteY7" fmla="*/ 42436 h 97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00" h="976595">
                <a:moveTo>
                  <a:pt x="164903" y="42436"/>
                </a:moveTo>
                <a:cubicBezTo>
                  <a:pt x="197206" y="15110"/>
                  <a:pt x="232721" y="0"/>
                  <a:pt x="270000" y="0"/>
                </a:cubicBezTo>
                <a:cubicBezTo>
                  <a:pt x="419117" y="0"/>
                  <a:pt x="540000" y="241766"/>
                  <a:pt x="540000" y="540000"/>
                </a:cubicBezTo>
                <a:lnTo>
                  <a:pt x="539530" y="549329"/>
                </a:lnTo>
                <a:lnTo>
                  <a:pt x="112264" y="976595"/>
                </a:lnTo>
                <a:lnTo>
                  <a:pt x="79081" y="921838"/>
                </a:lnTo>
                <a:cubicBezTo>
                  <a:pt x="30221" y="824117"/>
                  <a:pt x="0" y="689117"/>
                  <a:pt x="0" y="540000"/>
                </a:cubicBezTo>
                <a:cubicBezTo>
                  <a:pt x="0" y="316324"/>
                  <a:pt x="67997" y="124412"/>
                  <a:pt x="164903" y="4243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TextBox 12">
            <a:extLst>
              <a:ext uri="{FF2B5EF4-FFF2-40B4-BE49-F238E27FC236}">
                <a16:creationId xmlns:a16="http://schemas.microsoft.com/office/drawing/2014/main" id="{F4B3A61B-5489-0314-12B9-41F7E5049DF9}"/>
              </a:ext>
            </a:extLst>
          </p:cNvPr>
          <p:cNvSpPr txBox="1"/>
          <p:nvPr/>
        </p:nvSpPr>
        <p:spPr>
          <a:xfrm>
            <a:off x="439217" y="3287351"/>
            <a:ext cx="5437187" cy="2682889"/>
          </a:xfrm>
          <a:prstGeom prst="rect">
            <a:avLst/>
          </a:prstGeom>
        </p:spPr>
        <p:txBody>
          <a:bodyPr vert="horz" wrap="square" lIns="0" tIns="0" rIns="0" bIns="0" rtlCol="0" anchor="t">
            <a:noAutofit/>
          </a:bodyPr>
          <a:lstStyle/>
          <a:p>
            <a:pPr indent="-228600" fontAlgn="base">
              <a:spcBef>
                <a:spcPts val="1000"/>
              </a:spcBef>
              <a:spcAft>
                <a:spcPts val="800"/>
              </a:spcAft>
              <a:buFont typeface="Arial" panose="020B0604020202020204" pitchFamily="34" charset="0"/>
              <a:buChar char="•"/>
            </a:pPr>
            <a:r>
              <a:rPr lang="en-US" sz="2000" b="1" i="0" u="none" strike="noStrike" dirty="0">
                <a:solidFill>
                  <a:schemeClr val="bg1">
                    <a:alpha val="60000"/>
                  </a:schemeClr>
                </a:solidFill>
                <a:effectLst/>
                <a:highlight>
                  <a:srgbClr val="FFFF00"/>
                </a:highlight>
              </a:rPr>
              <a:t>Motor preferences encompass the unique characteristics that affect how players execute movements in tennis, influencing their performance.</a:t>
            </a:r>
          </a:p>
          <a:p>
            <a:pPr indent="-228600" fontAlgn="base">
              <a:spcBef>
                <a:spcPts val="2500"/>
              </a:spcBef>
              <a:spcAft>
                <a:spcPts val="800"/>
              </a:spcAft>
              <a:buFont typeface="Arial" panose="020B0604020202020204" pitchFamily="34" charset="0"/>
              <a:buChar char="•"/>
            </a:pPr>
            <a:r>
              <a:rPr lang="en-US" sz="2000" b="1" i="0" u="none" strike="noStrike" dirty="0">
                <a:solidFill>
                  <a:schemeClr val="bg1">
                    <a:alpha val="60000"/>
                  </a:schemeClr>
                </a:solidFill>
                <a:effectLst/>
                <a:highlight>
                  <a:srgbClr val="FFFF00"/>
                </a:highlight>
              </a:rPr>
              <a:t>A preference is something that anagrammed in me that I know to do naturally Cross arms, fingers ,legs and they come from the Nervous System and how it face the Gravity it’s what why the Balance </a:t>
            </a:r>
            <a:r>
              <a:rPr lang="en-US" sz="2000" b="1" i="0" u="none" strike="noStrike" dirty="0">
                <a:solidFill>
                  <a:schemeClr val="tx1">
                    <a:alpha val="60000"/>
                  </a:schemeClr>
                </a:solidFill>
                <a:effectLst/>
                <a:highlight>
                  <a:srgbClr val="FFFF00"/>
                </a:highlight>
              </a:rPr>
              <a:t>is </a:t>
            </a:r>
            <a:r>
              <a:rPr lang="en-US" sz="2000" b="1" i="0" u="none" strike="noStrike" dirty="0">
                <a:solidFill>
                  <a:srgbClr val="191919">
                    <a:alpha val="60000"/>
                  </a:srgbClr>
                </a:solidFill>
                <a:effectLst/>
                <a:highlight>
                  <a:srgbClr val="FFFF00"/>
                </a:highlight>
              </a:rPr>
              <a:t>very important :</a:t>
            </a:r>
          </a:p>
          <a:p>
            <a:pPr indent="-228600">
              <a:spcAft>
                <a:spcPts val="800"/>
              </a:spcAft>
              <a:buFont typeface="Arial" panose="020B0604020202020204" pitchFamily="34" charset="0"/>
              <a:buChar char="•"/>
            </a:pPr>
            <a:br>
              <a:rPr lang="en-US" sz="2000" b="0" dirty="0">
                <a:solidFill>
                  <a:schemeClr val="tx1">
                    <a:alpha val="60000"/>
                  </a:schemeClr>
                </a:solidFill>
                <a:effectLst/>
              </a:rPr>
            </a:br>
            <a:endParaRPr lang="en-US" sz="2000" dirty="0">
              <a:solidFill>
                <a:schemeClr val="tx1">
                  <a:alpha val="60000"/>
                </a:schemeClr>
              </a:solidFill>
            </a:endParaRPr>
          </a:p>
        </p:txBody>
      </p:sp>
      <p:pic>
        <p:nvPicPr>
          <p:cNvPr id="11" name="Content Placeholder 10" descr="A drawing of a person's head with a brain in the middle&#10;&#10;AI-generated content may be incorrect.">
            <a:extLst>
              <a:ext uri="{FF2B5EF4-FFF2-40B4-BE49-F238E27FC236}">
                <a16:creationId xmlns:a16="http://schemas.microsoft.com/office/drawing/2014/main" id="{D0F7065A-73DB-95E6-3EC2-F0D7361A595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5587" y="3536950"/>
            <a:ext cx="1807111" cy="2773362"/>
          </a:xfrm>
          <a:custGeom>
            <a:avLst/>
            <a:gdLst/>
            <a:ahLst/>
            <a:cxnLst/>
            <a:rect l="l" t="t" r="r" b="b"/>
            <a:pathLst>
              <a:path w="5083992" h="2880518">
                <a:moveTo>
                  <a:pt x="0" y="0"/>
                </a:moveTo>
                <a:lnTo>
                  <a:pt x="5083992" y="0"/>
                </a:lnTo>
                <a:lnTo>
                  <a:pt x="5083992" y="2880518"/>
                </a:lnTo>
                <a:lnTo>
                  <a:pt x="0" y="2880518"/>
                </a:lnTo>
                <a:close/>
              </a:path>
            </a:pathLst>
          </a:custGeom>
        </p:spPr>
      </p:pic>
      <p:sp>
        <p:nvSpPr>
          <p:cNvPr id="4" name="TextBox 3">
            <a:extLst>
              <a:ext uri="{FF2B5EF4-FFF2-40B4-BE49-F238E27FC236}">
                <a16:creationId xmlns:a16="http://schemas.microsoft.com/office/drawing/2014/main" id="{9840ADE1-FE38-8C85-882B-AF8701C993DA}"/>
              </a:ext>
            </a:extLst>
          </p:cNvPr>
          <p:cNvSpPr txBox="1"/>
          <p:nvPr/>
        </p:nvSpPr>
        <p:spPr>
          <a:xfrm>
            <a:off x="542312" y="1513044"/>
            <a:ext cx="6096000" cy="1754326"/>
          </a:xfrm>
          <a:prstGeom prst="rect">
            <a:avLst/>
          </a:prstGeom>
          <a:noFill/>
        </p:spPr>
        <p:txBody>
          <a:bodyPr wrap="square">
            <a:spAutoFit/>
          </a:bodyPr>
          <a:lstStyle/>
          <a:p>
            <a:r>
              <a:rPr lang="en-US" dirty="0"/>
              <a:t>emphasize the physical capacities and natural qualities of an athlete (called motor profile) and to limit training that is far from the athlete's spontaneous qualities (called opposite motor profile or shadow zone) in order to limit the risks of regressing by inhibiting the athlete's natural qualities, which would result in a loss of self-confidence and an increased risk of injury.</a:t>
            </a:r>
          </a:p>
        </p:txBody>
      </p:sp>
      <p:pic>
        <p:nvPicPr>
          <p:cNvPr id="5" name="Image 4" descr="Une image contenant compétition sportive, personne, sport, habits&#10;&#10;Le contenu généré par l’IA peut être incorrect.">
            <a:extLst>
              <a:ext uri="{FF2B5EF4-FFF2-40B4-BE49-F238E27FC236}">
                <a16:creationId xmlns:a16="http://schemas.microsoft.com/office/drawing/2014/main" id="{FB64885F-0A31-ADE2-82F8-8569A943F5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516" y="302413"/>
            <a:ext cx="2974341" cy="3402798"/>
          </a:xfrm>
          <a:prstGeom prst="rect">
            <a:avLst/>
          </a:prstGeom>
        </p:spPr>
      </p:pic>
    </p:spTree>
    <p:extLst>
      <p:ext uri="{BB962C8B-B14F-4D97-AF65-F5344CB8AC3E}">
        <p14:creationId xmlns:p14="http://schemas.microsoft.com/office/powerpoint/2010/main" val="65284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770443-7411-9A14-69D6-47BF2EE81F4D}"/>
              </a:ext>
            </a:extLst>
          </p:cNvPr>
          <p:cNvSpPr txBox="1"/>
          <p:nvPr/>
        </p:nvSpPr>
        <p:spPr>
          <a:xfrm>
            <a:off x="344300" y="1077932"/>
            <a:ext cx="6990615" cy="5570756"/>
          </a:xfrm>
          <a:prstGeom prst="rect">
            <a:avLst/>
          </a:prstGeom>
          <a:noFill/>
        </p:spPr>
        <p:txBody>
          <a:bodyPr wrap="square">
            <a:spAutoFit/>
          </a:bodyPr>
          <a:lstStyle/>
          <a:p>
            <a:pPr rtl="0">
              <a:buNone/>
            </a:pPr>
            <a:r>
              <a:rPr lang="en-US" sz="1800" b="1" i="0" u="none" strike="noStrike" dirty="0">
                <a:solidFill>
                  <a:srgbClr val="3F3F3F"/>
                </a:solidFill>
                <a:effectLst/>
                <a:latin typeface="Century Gothic" panose="020B0502020202020204" pitchFamily="34" charset="0"/>
              </a:rPr>
              <a:t> </a:t>
            </a:r>
            <a:endParaRPr lang="en-US" b="0" dirty="0">
              <a:effectLst/>
            </a:endParaRPr>
          </a:p>
          <a:p>
            <a:pPr rtl="0">
              <a:spcBef>
                <a:spcPts val="1000"/>
              </a:spcBef>
              <a:buNone/>
            </a:pPr>
            <a:r>
              <a:rPr lang="en-US" sz="1800" b="1" i="0" u="none" strike="noStrike" dirty="0">
                <a:effectLst/>
                <a:latin typeface="Century Gothic" panose="020B0502020202020204" pitchFamily="34" charset="0"/>
              </a:rPr>
              <a:t>We can start by observing the player as they are how they are moving naturally (ecologic mode) and find their natural skills and motricity; </a:t>
            </a:r>
            <a:endParaRPr lang="en-US" b="0" dirty="0">
              <a:effectLst/>
            </a:endParaRPr>
          </a:p>
          <a:p>
            <a:pPr rtl="0">
              <a:spcBef>
                <a:spcPts val="1000"/>
              </a:spcBef>
              <a:buNone/>
            </a:pPr>
            <a:br>
              <a:rPr lang="en-US" b="0" dirty="0">
                <a:effectLst/>
              </a:rPr>
            </a:br>
            <a:r>
              <a:rPr lang="en-US" sz="1800" b="1" i="0" u="none" strike="noStrike" dirty="0">
                <a:effectLst/>
                <a:latin typeface="Century Gothic" panose="020B0502020202020204" pitchFamily="34" charset="0"/>
              </a:rPr>
              <a:t>From there let’s coach then using EBP evidence base practice </a:t>
            </a:r>
            <a:endParaRPr lang="en-US" b="0" dirty="0">
              <a:effectLst/>
            </a:endParaRPr>
          </a:p>
          <a:p>
            <a:pPr rtl="0" fontAlgn="base">
              <a:spcBef>
                <a:spcPts val="1000"/>
              </a:spcBef>
              <a:buFont typeface="Arial" panose="020B0604020202020204" pitchFamily="34" charset="0"/>
              <a:buChar char="•"/>
            </a:pPr>
            <a:r>
              <a:rPr lang="en-US" sz="1800" b="1" i="0" u="none" strike="noStrike" dirty="0">
                <a:effectLst/>
                <a:latin typeface="Century Gothic" panose="020B0502020202020204" pitchFamily="34" charset="0"/>
              </a:rPr>
              <a:t>1/3OF SCIENCE  (biomechanics/ kinetic chain  data ) </a:t>
            </a:r>
            <a:endParaRPr lang="en-US" sz="1400" b="1" i="0" u="none" strike="noStrike" dirty="0">
              <a:effectLst/>
              <a:latin typeface="Noto Sans Symbols"/>
            </a:endParaRPr>
          </a:p>
          <a:p>
            <a:pPr rtl="0" fontAlgn="base">
              <a:spcBef>
                <a:spcPts val="1000"/>
              </a:spcBef>
              <a:buFont typeface="Arial" panose="020B0604020202020204" pitchFamily="34" charset="0"/>
              <a:buChar char="•"/>
            </a:pPr>
            <a:r>
              <a:rPr lang="en-US" sz="1800" b="1" i="0" u="none" strike="noStrike" dirty="0">
                <a:effectLst/>
                <a:latin typeface="Century Gothic" panose="020B0502020202020204" pitchFamily="34" charset="0"/>
              </a:rPr>
              <a:t>1/3 OF STAFF EXPERIENCE (coach, fitness trainer, mental coach, parents) </a:t>
            </a:r>
            <a:endParaRPr lang="en-US" sz="1400" b="1" i="0" u="none" strike="noStrike" dirty="0">
              <a:effectLst/>
              <a:latin typeface="Noto Sans Symbols"/>
            </a:endParaRPr>
          </a:p>
          <a:p>
            <a:pPr rtl="0" fontAlgn="base">
              <a:spcBef>
                <a:spcPts val="1000"/>
              </a:spcBef>
              <a:buFont typeface="Arial" panose="020B0604020202020204" pitchFamily="34" charset="0"/>
              <a:buChar char="•"/>
            </a:pPr>
            <a:r>
              <a:rPr lang="en-US" sz="1800" b="1" i="0" u="none" strike="noStrike" dirty="0">
                <a:effectLst/>
                <a:latin typeface="Century Gothic" panose="020B0502020202020204" pitchFamily="34" charset="0"/>
              </a:rPr>
              <a:t>1/3 OF PLAYER FEEDBACK (emotion, performance…)</a:t>
            </a:r>
            <a:br>
              <a:rPr lang="en-US" b="0" dirty="0">
                <a:effectLst/>
              </a:rPr>
            </a:br>
            <a:br>
              <a:rPr lang="en-US" b="0" dirty="0">
                <a:effectLst/>
              </a:rPr>
            </a:br>
            <a:r>
              <a:rPr lang="en-US" sz="1800" b="1" i="0" u="none" strike="noStrike" dirty="0">
                <a:effectLst/>
                <a:latin typeface="Century Gothic" panose="020B0502020202020204" pitchFamily="34" charset="0"/>
              </a:rPr>
              <a:t>Using the approach players will move efficiency, not only efficacy </a:t>
            </a:r>
            <a:endParaRPr lang="en-US" sz="1400" b="1" i="0" u="none" strike="noStrike" dirty="0">
              <a:effectLst/>
              <a:latin typeface="Noto Sans Symbols"/>
            </a:endParaRPr>
          </a:p>
          <a:p>
            <a:pPr rtl="0">
              <a:spcBef>
                <a:spcPts val="1000"/>
              </a:spcBef>
              <a:buNone/>
            </a:pPr>
            <a:r>
              <a:rPr lang="en-US" sz="1800" b="1" i="0" u="none" strike="noStrike" dirty="0">
                <a:effectLst/>
                <a:latin typeface="Century Gothic" panose="020B0502020202020204" pitchFamily="34" charset="0"/>
              </a:rPr>
              <a:t>Difference between these too word  is HUGE </a:t>
            </a:r>
            <a:endParaRPr lang="en-US" b="0" dirty="0">
              <a:effectLst/>
            </a:endParaRPr>
          </a:p>
          <a:p>
            <a:pPr>
              <a:buNone/>
            </a:pPr>
            <a:br>
              <a:rPr lang="en-US" b="0" dirty="0">
                <a:effectLst/>
              </a:rPr>
            </a:br>
            <a:endParaRPr lang="en-US" dirty="0"/>
          </a:p>
        </p:txBody>
      </p:sp>
      <p:pic>
        <p:nvPicPr>
          <p:cNvPr id="12" name="Image 11" descr="Une image contenant sport, compétition sportive, personne, Coude&#10;&#10;Le contenu généré par l’IA peut être incorrect.">
            <a:extLst>
              <a:ext uri="{FF2B5EF4-FFF2-40B4-BE49-F238E27FC236}">
                <a16:creationId xmlns:a16="http://schemas.microsoft.com/office/drawing/2014/main" id="{E9D4FDEF-C66A-5088-E566-BF4457643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6607" y="2359376"/>
            <a:ext cx="5201094" cy="3467396"/>
          </a:xfrm>
          <a:prstGeom prst="rect">
            <a:avLst/>
          </a:prstGeom>
        </p:spPr>
      </p:pic>
    </p:spTree>
    <p:extLst>
      <p:ext uri="{BB962C8B-B14F-4D97-AF65-F5344CB8AC3E}">
        <p14:creationId xmlns:p14="http://schemas.microsoft.com/office/powerpoint/2010/main" val="138859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cartoon of a brain holding tennis rackets and a ball&#10;&#10;AI-generated content may be incorrect.">
            <a:extLst>
              <a:ext uri="{FF2B5EF4-FFF2-40B4-BE49-F238E27FC236}">
                <a16:creationId xmlns:a16="http://schemas.microsoft.com/office/drawing/2014/main" id="{7A18F4B4-AD15-FEC0-64CA-FABCB612F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010" y="277516"/>
            <a:ext cx="5396834" cy="37777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red background with white text&#10;&#10;AI-generated content may be incorrect.">
            <a:extLst>
              <a:ext uri="{FF2B5EF4-FFF2-40B4-BE49-F238E27FC236}">
                <a16:creationId xmlns:a16="http://schemas.microsoft.com/office/drawing/2014/main" id="{6AD2FB41-6CF2-4163-AD73-91C0956EAC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56" y="4237440"/>
            <a:ext cx="12083844" cy="25146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3A1AF19-981B-599C-509B-D4A759F4A24E}"/>
              </a:ext>
            </a:extLst>
          </p:cNvPr>
          <p:cNvSpPr txBox="1"/>
          <p:nvPr/>
        </p:nvSpPr>
        <p:spPr>
          <a:xfrm>
            <a:off x="-68826" y="993058"/>
            <a:ext cx="7143622" cy="2554545"/>
          </a:xfrm>
          <a:prstGeom prst="rect">
            <a:avLst/>
          </a:prstGeom>
          <a:noFill/>
        </p:spPr>
        <p:txBody>
          <a:bodyPr wrap="none" rtlCol="0">
            <a:spAutoFit/>
          </a:bodyPr>
          <a:lstStyle/>
          <a:p>
            <a:r>
              <a:rPr lang="fr-FR" sz="3200" dirty="0"/>
              <a:t>The power of individualisation coaching</a:t>
            </a:r>
          </a:p>
          <a:p>
            <a:endParaRPr lang="fr-FR" sz="3200" dirty="0"/>
          </a:p>
          <a:p>
            <a:r>
              <a:rPr lang="fr-FR" sz="3200" dirty="0"/>
              <a:t>NATURAL MOTORS MOTIONS </a:t>
            </a:r>
          </a:p>
          <a:p>
            <a:r>
              <a:rPr lang="fr-FR" sz="3200" dirty="0"/>
              <a:t>PREFERENCES ARE ACCELARATOR OF </a:t>
            </a:r>
          </a:p>
          <a:p>
            <a:r>
              <a:rPr lang="fr-FR" sz="3200" dirty="0"/>
              <a:t>MOTOR LEARNING</a:t>
            </a:r>
            <a:endParaRPr lang="en-US" sz="3200" dirty="0"/>
          </a:p>
        </p:txBody>
      </p:sp>
    </p:spTree>
    <p:extLst>
      <p:ext uri="{BB962C8B-B14F-4D97-AF65-F5344CB8AC3E}">
        <p14:creationId xmlns:p14="http://schemas.microsoft.com/office/powerpoint/2010/main" val="1839748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8" name="Picture 7" descr="A poster with text on it&#10;&#10;AI-generated content may be incorrect.">
            <a:extLst>
              <a:ext uri="{FF2B5EF4-FFF2-40B4-BE49-F238E27FC236}">
                <a16:creationId xmlns:a16="http://schemas.microsoft.com/office/drawing/2014/main" id="{23D5FA78-4F42-679E-1F52-62FC1ED77494}"/>
              </a:ext>
            </a:extLst>
          </p:cNvPr>
          <p:cNvPicPr>
            <a:picLocks noChangeAspect="1"/>
          </p:cNvPicPr>
          <p:nvPr/>
        </p:nvPicPr>
        <p:blipFill>
          <a:blip r:embed="rId2">
            <a:extLst>
              <a:ext uri="{28A0092B-C50C-407E-A947-70E740481C1C}">
                <a14:useLocalDpi xmlns:a14="http://schemas.microsoft.com/office/drawing/2010/main" val="0"/>
              </a:ext>
            </a:extLst>
          </a:blip>
          <a:srcRect t="11696"/>
          <a:stretch>
            <a:fillRect/>
          </a:stretch>
        </p:blipFill>
        <p:spPr>
          <a:xfrm>
            <a:off x="947052" y="281254"/>
            <a:ext cx="7813490" cy="4812475"/>
          </a:xfrm>
          <a:prstGeom prst="rect">
            <a:avLst/>
          </a:prstGeom>
        </p:spPr>
      </p:pic>
      <p:cxnSp>
        <p:nvCxnSpPr>
          <p:cNvPr id="16" name="Straight Connector 15">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C70F76B-799F-769E-0FF1-6A1D98DC1B59}"/>
              </a:ext>
            </a:extLst>
          </p:cNvPr>
          <p:cNvSpPr txBox="1"/>
          <p:nvPr/>
        </p:nvSpPr>
        <p:spPr>
          <a:xfrm>
            <a:off x="-122901" y="5288304"/>
            <a:ext cx="12437802"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FFFF00"/>
                </a:solidFill>
                <a:highlight>
                  <a:srgbClr val="800080"/>
                </a:highlight>
              </a:rPr>
              <a:t>EVERYDAY THE BRAIN PRODUCE 700 NEW NEURONS IN THE HIPPOCAMPUS( MEMORY AND LEARNING )  </a:t>
            </a:r>
          </a:p>
          <a:p>
            <a:pPr marL="285750" indent="-285750">
              <a:buFont typeface="Arial" panose="020B0604020202020204" pitchFamily="34" charset="0"/>
              <a:buChar char="•"/>
            </a:pPr>
            <a:endParaRPr lang="en-US" sz="2000" dirty="0">
              <a:solidFill>
                <a:srgbClr val="FFFF00"/>
              </a:solidFill>
              <a:highlight>
                <a:srgbClr val="800080"/>
              </a:highlight>
            </a:endParaRPr>
          </a:p>
          <a:p>
            <a:pPr marL="285750" indent="-285750">
              <a:buFont typeface="Arial" panose="020B0604020202020204" pitchFamily="34" charset="0"/>
              <a:buChar char="•"/>
            </a:pPr>
            <a:r>
              <a:rPr lang="en-US" sz="2000" dirty="0">
                <a:solidFill>
                  <a:srgbClr val="FFFF00"/>
                </a:solidFill>
                <a:highlight>
                  <a:srgbClr val="800080"/>
                </a:highlight>
              </a:rPr>
              <a:t>IT TAKE AROUND 66 DAYS TO AUTOMTATE A NEW BEHAVIOR OF EVERYDAY REPETITION+ SELF PRACTICE</a:t>
            </a:r>
          </a:p>
        </p:txBody>
      </p:sp>
      <p:sp>
        <p:nvSpPr>
          <p:cNvPr id="13" name="TextBox 12">
            <a:extLst>
              <a:ext uri="{FF2B5EF4-FFF2-40B4-BE49-F238E27FC236}">
                <a16:creationId xmlns:a16="http://schemas.microsoft.com/office/drawing/2014/main" id="{344DD480-56B7-4D8B-223F-5584B02B4753}"/>
              </a:ext>
            </a:extLst>
          </p:cNvPr>
          <p:cNvSpPr txBox="1"/>
          <p:nvPr/>
        </p:nvSpPr>
        <p:spPr>
          <a:xfrm>
            <a:off x="8996515" y="471638"/>
            <a:ext cx="2610010" cy="2431435"/>
          </a:xfrm>
          <a:prstGeom prst="rect">
            <a:avLst/>
          </a:prstGeom>
          <a:noFill/>
        </p:spPr>
        <p:txBody>
          <a:bodyPr wrap="none" rtlCol="0">
            <a:spAutoFit/>
          </a:bodyPr>
          <a:lstStyle/>
          <a:p>
            <a:r>
              <a:rPr lang="en-US" sz="4000" b="1" dirty="0"/>
              <a:t>3 pillars</a:t>
            </a:r>
          </a:p>
          <a:p>
            <a:endParaRPr lang="en-US" sz="4000" b="1" dirty="0"/>
          </a:p>
          <a:p>
            <a:pPr marL="571500" indent="-571500">
              <a:buFont typeface="Arial" panose="020B0604020202020204" pitchFamily="34" charset="0"/>
              <a:buChar char="•"/>
            </a:pPr>
            <a:r>
              <a:rPr lang="en-US" sz="2400" b="1" i="1" dirty="0"/>
              <a:t>REGULARITY</a:t>
            </a:r>
          </a:p>
          <a:p>
            <a:pPr marL="571500" indent="-571500">
              <a:buFont typeface="Arial" panose="020B0604020202020204" pitchFamily="34" charset="0"/>
              <a:buChar char="•"/>
            </a:pPr>
            <a:r>
              <a:rPr lang="en-US" sz="2400" b="1" i="1" dirty="0"/>
              <a:t>INTENSITY </a:t>
            </a:r>
          </a:p>
          <a:p>
            <a:pPr marL="571500" indent="-571500">
              <a:buFont typeface="Arial" panose="020B0604020202020204" pitchFamily="34" charset="0"/>
              <a:buChar char="•"/>
            </a:pPr>
            <a:r>
              <a:rPr lang="en-US" sz="2400" b="1" i="1" dirty="0"/>
              <a:t>PROGRESS</a:t>
            </a:r>
            <a:r>
              <a:rPr lang="en-US" sz="2400" b="1" dirty="0"/>
              <a:t>  </a:t>
            </a:r>
          </a:p>
        </p:txBody>
      </p:sp>
    </p:spTree>
    <p:extLst>
      <p:ext uri="{BB962C8B-B14F-4D97-AF65-F5344CB8AC3E}">
        <p14:creationId xmlns:p14="http://schemas.microsoft.com/office/powerpoint/2010/main" val="120041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1265C4-6E0C-E81B-929F-D841800CB7E7}"/>
              </a:ext>
            </a:extLst>
          </p:cNvPr>
          <p:cNvSpPr txBox="1"/>
          <p:nvPr/>
        </p:nvSpPr>
        <p:spPr>
          <a:xfrm>
            <a:off x="2163097" y="77743"/>
            <a:ext cx="8334333" cy="707886"/>
          </a:xfrm>
          <a:prstGeom prst="rect">
            <a:avLst/>
          </a:prstGeom>
          <a:noFill/>
        </p:spPr>
        <p:txBody>
          <a:bodyPr wrap="none" rtlCol="0">
            <a:spAutoFit/>
          </a:bodyPr>
          <a:lstStyle/>
          <a:p>
            <a:r>
              <a:rPr lang="en-US" sz="4000" b="1" dirty="0"/>
              <a:t>REGULARITY / CONSISTENCY  </a:t>
            </a:r>
          </a:p>
        </p:txBody>
      </p:sp>
      <p:sp>
        <p:nvSpPr>
          <p:cNvPr id="6" name="TextBox 5">
            <a:extLst>
              <a:ext uri="{FF2B5EF4-FFF2-40B4-BE49-F238E27FC236}">
                <a16:creationId xmlns:a16="http://schemas.microsoft.com/office/drawing/2014/main" id="{A735EBDB-EFF2-6A61-588E-94BD8773A4FB}"/>
              </a:ext>
            </a:extLst>
          </p:cNvPr>
          <p:cNvSpPr txBox="1"/>
          <p:nvPr/>
        </p:nvSpPr>
        <p:spPr>
          <a:xfrm>
            <a:off x="803814" y="1455174"/>
            <a:ext cx="9906302" cy="4062651"/>
          </a:xfrm>
          <a:prstGeom prst="rect">
            <a:avLst/>
          </a:prstGeom>
          <a:noFill/>
        </p:spPr>
        <p:txBody>
          <a:bodyPr wrap="none" rtlCol="0">
            <a:spAutoFit/>
          </a:bodyPr>
          <a:lstStyle/>
          <a:p>
            <a:r>
              <a:rPr lang="en-US" sz="2400" dirty="0"/>
              <a:t>THE BRAIN LIKE REGULARITY </a:t>
            </a:r>
          </a:p>
          <a:p>
            <a:endParaRPr lang="en-US" sz="2400" dirty="0"/>
          </a:p>
          <a:p>
            <a:r>
              <a:rPr lang="en-US" sz="2400" dirty="0"/>
              <a:t>NOW IS IT BETTER TO TRAIN 2  TIME A WEEK 2 HOURS PER SESSIONS ? </a:t>
            </a:r>
          </a:p>
          <a:p>
            <a:endParaRPr lang="en-US" sz="2400" dirty="0"/>
          </a:p>
          <a:p>
            <a:r>
              <a:rPr lang="en-US" sz="2400" dirty="0"/>
              <a:t>OR</a:t>
            </a:r>
          </a:p>
          <a:p>
            <a:endParaRPr lang="en-US" sz="2400" dirty="0"/>
          </a:p>
          <a:p>
            <a:r>
              <a:rPr lang="en-US" sz="2400" dirty="0"/>
              <a:t>IS IT BETTER TO TRAIN ONLY 30 MNS  EVERYDAYS FOR 6 DAYS ?</a:t>
            </a:r>
          </a:p>
          <a:p>
            <a:endParaRPr lang="en-US" sz="2400" dirty="0"/>
          </a:p>
          <a:p>
            <a:r>
              <a:rPr lang="en-US" sz="2400" dirty="0"/>
              <a:t>THE REGULARITY IS BETTER + SELF PRACTICE </a:t>
            </a:r>
          </a:p>
          <a:p>
            <a:endParaRPr lang="en-US" sz="2400" dirty="0"/>
          </a:p>
          <a:p>
            <a:endParaRPr lang="en-US" dirty="0"/>
          </a:p>
        </p:txBody>
      </p:sp>
    </p:spTree>
    <p:extLst>
      <p:ext uri="{BB962C8B-B14F-4D97-AF65-F5344CB8AC3E}">
        <p14:creationId xmlns:p14="http://schemas.microsoft.com/office/powerpoint/2010/main" val="318798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CF5789-0A65-F2BD-061B-B5265D66AC0E}"/>
              </a:ext>
            </a:extLst>
          </p:cNvPr>
          <p:cNvSpPr txBox="1"/>
          <p:nvPr/>
        </p:nvSpPr>
        <p:spPr>
          <a:xfrm>
            <a:off x="2448233" y="324465"/>
            <a:ext cx="6821676" cy="1938992"/>
          </a:xfrm>
          <a:prstGeom prst="rect">
            <a:avLst/>
          </a:prstGeom>
          <a:noFill/>
        </p:spPr>
        <p:txBody>
          <a:bodyPr wrap="none" rtlCol="0">
            <a:spAutoFit/>
          </a:bodyPr>
          <a:lstStyle/>
          <a:p>
            <a:r>
              <a:rPr lang="en-US" sz="4000" b="1" dirty="0"/>
              <a:t>MONITORING PROGRESS</a:t>
            </a:r>
          </a:p>
          <a:p>
            <a:r>
              <a:rPr lang="en-US" sz="4000" b="1" dirty="0"/>
              <a:t>The power of measure </a:t>
            </a:r>
          </a:p>
          <a:p>
            <a:r>
              <a:rPr lang="en-US" sz="4000" b="1" dirty="0"/>
              <a:t> </a:t>
            </a:r>
          </a:p>
        </p:txBody>
      </p:sp>
      <p:sp>
        <p:nvSpPr>
          <p:cNvPr id="7" name="TextBox 6">
            <a:extLst>
              <a:ext uri="{FF2B5EF4-FFF2-40B4-BE49-F238E27FC236}">
                <a16:creationId xmlns:a16="http://schemas.microsoft.com/office/drawing/2014/main" id="{690274B4-C7F0-3FE6-D7E7-4FAA2E902990}"/>
              </a:ext>
            </a:extLst>
          </p:cNvPr>
          <p:cNvSpPr txBox="1"/>
          <p:nvPr/>
        </p:nvSpPr>
        <p:spPr>
          <a:xfrm>
            <a:off x="2379407" y="2078791"/>
            <a:ext cx="6254469" cy="1200329"/>
          </a:xfrm>
          <a:prstGeom prst="rect">
            <a:avLst/>
          </a:prstGeom>
          <a:noFill/>
        </p:spPr>
        <p:txBody>
          <a:bodyPr wrap="none" rtlCol="0">
            <a:spAutoFit/>
          </a:bodyPr>
          <a:lstStyle/>
          <a:p>
            <a:r>
              <a:rPr lang="en-US" b="1" dirty="0"/>
              <a:t>FEELING OF PROGRESS IS A VERY STRONG FACTOR</a:t>
            </a:r>
          </a:p>
          <a:p>
            <a:pPr marL="285750" indent="-285750">
              <a:buFont typeface="Arial" panose="020B0604020202020204" pitchFamily="34" charset="0"/>
              <a:buChar char="•"/>
            </a:pPr>
            <a:r>
              <a:rPr lang="en-US" b="1" dirty="0"/>
              <a:t>More powerful than money </a:t>
            </a:r>
          </a:p>
          <a:p>
            <a:pPr marL="285750" indent="-285750">
              <a:buFont typeface="Arial" panose="020B0604020202020204" pitchFamily="34" charset="0"/>
              <a:buChar char="•"/>
            </a:pPr>
            <a:r>
              <a:rPr lang="en-US" b="1" dirty="0"/>
              <a:t>More powerful the recognition</a:t>
            </a:r>
          </a:p>
          <a:p>
            <a:pPr marL="285750" indent="-285750">
              <a:buFont typeface="Arial" panose="020B0604020202020204" pitchFamily="34" charset="0"/>
              <a:buChar char="•"/>
            </a:pPr>
            <a:r>
              <a:rPr lang="en-US" b="1" dirty="0"/>
              <a:t>More addictive than success </a:t>
            </a:r>
          </a:p>
        </p:txBody>
      </p:sp>
      <p:sp>
        <p:nvSpPr>
          <p:cNvPr id="10" name="TextBox 9">
            <a:extLst>
              <a:ext uri="{FF2B5EF4-FFF2-40B4-BE49-F238E27FC236}">
                <a16:creationId xmlns:a16="http://schemas.microsoft.com/office/drawing/2014/main" id="{2033243F-AB31-69EC-5C52-0DF172242507}"/>
              </a:ext>
            </a:extLst>
          </p:cNvPr>
          <p:cNvSpPr txBox="1"/>
          <p:nvPr/>
        </p:nvSpPr>
        <p:spPr>
          <a:xfrm>
            <a:off x="2674374" y="3864077"/>
            <a:ext cx="7285703" cy="1754326"/>
          </a:xfrm>
          <a:prstGeom prst="rect">
            <a:avLst/>
          </a:prstGeom>
          <a:noFill/>
        </p:spPr>
        <p:txBody>
          <a:bodyPr wrap="square" rtlCol="0">
            <a:spAutoFit/>
          </a:bodyPr>
          <a:lstStyle/>
          <a:p>
            <a:r>
              <a:rPr lang="en-US" dirty="0"/>
              <a:t>You can choose 5 criteria to measure your progress every week </a:t>
            </a:r>
          </a:p>
          <a:p>
            <a:pPr marL="285750" indent="-285750">
              <a:buFont typeface="Arial" panose="020B0604020202020204" pitchFamily="34" charset="0"/>
              <a:buChar char="•"/>
            </a:pPr>
            <a:r>
              <a:rPr lang="en-US" dirty="0"/>
              <a:t>Reaction speed</a:t>
            </a:r>
          </a:p>
          <a:p>
            <a:pPr marL="285750" indent="-285750">
              <a:buFont typeface="Arial" panose="020B0604020202020204" pitchFamily="34" charset="0"/>
              <a:buChar char="•"/>
            </a:pPr>
            <a:r>
              <a:rPr lang="en-US" dirty="0"/>
              <a:t>Footwork precision</a:t>
            </a:r>
          </a:p>
          <a:p>
            <a:pPr marL="285750" indent="-285750">
              <a:buFont typeface="Arial" panose="020B0604020202020204" pitchFamily="34" charset="0"/>
              <a:buChar char="•"/>
            </a:pPr>
            <a:r>
              <a:rPr lang="en-US" dirty="0"/>
              <a:t>Shots precision</a:t>
            </a:r>
          </a:p>
          <a:p>
            <a:pPr marL="285750" indent="-285750">
              <a:buFont typeface="Arial" panose="020B0604020202020204" pitchFamily="34" charset="0"/>
              <a:buChar char="•"/>
            </a:pPr>
            <a:r>
              <a:rPr lang="en-US" dirty="0"/>
              <a:t>Mental routine</a:t>
            </a:r>
          </a:p>
          <a:p>
            <a:pPr marL="285750" indent="-285750">
              <a:buFont typeface="Arial" panose="020B0604020202020204" pitchFamily="34" charset="0"/>
              <a:buChar char="•"/>
            </a:pPr>
            <a:r>
              <a:rPr lang="en-US" dirty="0"/>
              <a:t>Mental calm</a:t>
            </a:r>
          </a:p>
        </p:txBody>
      </p:sp>
    </p:spTree>
    <p:extLst>
      <p:ext uri="{BB962C8B-B14F-4D97-AF65-F5344CB8AC3E}">
        <p14:creationId xmlns:p14="http://schemas.microsoft.com/office/powerpoint/2010/main" val="4073423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n a white background&#10;&#10;AI-generated content may be incorrect.">
            <a:extLst>
              <a:ext uri="{FF2B5EF4-FFF2-40B4-BE49-F238E27FC236}">
                <a16:creationId xmlns:a16="http://schemas.microsoft.com/office/drawing/2014/main" id="{71E1B777-525A-9947-37BF-F8F870983E40}"/>
              </a:ext>
            </a:extLst>
          </p:cNvPr>
          <p:cNvPicPr>
            <a:picLocks noChangeAspect="1"/>
          </p:cNvPicPr>
          <p:nvPr/>
        </p:nvPicPr>
        <p:blipFill>
          <a:blip r:embed="rId2">
            <a:extLst>
              <a:ext uri="{28A0092B-C50C-407E-A947-70E740481C1C}">
                <a14:useLocalDpi xmlns:a14="http://schemas.microsoft.com/office/drawing/2010/main" val="0"/>
              </a:ext>
            </a:extLst>
          </a:blip>
          <a:srcRect l="3966" t="4921" r="6456" b="4937"/>
          <a:stretch>
            <a:fillRect/>
          </a:stretch>
        </p:blipFill>
        <p:spPr>
          <a:xfrm>
            <a:off x="1899918" y="1036316"/>
            <a:ext cx="6496829" cy="5213840"/>
          </a:xfrm>
          <a:prstGeom prst="rect">
            <a:avLst/>
          </a:prstGeom>
        </p:spPr>
      </p:pic>
      <p:sp>
        <p:nvSpPr>
          <p:cNvPr id="6" name="TextBox 5">
            <a:extLst>
              <a:ext uri="{FF2B5EF4-FFF2-40B4-BE49-F238E27FC236}">
                <a16:creationId xmlns:a16="http://schemas.microsoft.com/office/drawing/2014/main" id="{AE398894-A772-404A-BF26-12EA999099E6}"/>
              </a:ext>
            </a:extLst>
          </p:cNvPr>
          <p:cNvSpPr txBox="1"/>
          <p:nvPr/>
        </p:nvSpPr>
        <p:spPr>
          <a:xfrm>
            <a:off x="2445400" y="1036316"/>
            <a:ext cx="2215089" cy="461665"/>
          </a:xfrm>
          <a:prstGeom prst="rect">
            <a:avLst/>
          </a:prstGeom>
          <a:noFill/>
        </p:spPr>
        <p:txBody>
          <a:bodyPr wrap="square" rtlCol="0">
            <a:spAutoFit/>
          </a:bodyPr>
          <a:lstStyle/>
          <a:p>
            <a:r>
              <a:rPr lang="en-US" sz="2400" b="1" dirty="0">
                <a:solidFill>
                  <a:srgbClr val="FFFF00"/>
                </a:solidFill>
                <a:highlight>
                  <a:srgbClr val="FF0000"/>
                </a:highlight>
              </a:rPr>
              <a:t>INTENSITY</a:t>
            </a:r>
          </a:p>
        </p:txBody>
      </p:sp>
      <p:sp>
        <p:nvSpPr>
          <p:cNvPr id="7" name="TextBox 6">
            <a:extLst>
              <a:ext uri="{FF2B5EF4-FFF2-40B4-BE49-F238E27FC236}">
                <a16:creationId xmlns:a16="http://schemas.microsoft.com/office/drawing/2014/main" id="{BEC8C129-5FBB-5210-B3B2-1D66C5769825}"/>
              </a:ext>
            </a:extLst>
          </p:cNvPr>
          <p:cNvSpPr txBox="1"/>
          <p:nvPr/>
        </p:nvSpPr>
        <p:spPr>
          <a:xfrm rot="3690845">
            <a:off x="4951355" y="3601055"/>
            <a:ext cx="4070360" cy="584775"/>
          </a:xfrm>
          <a:prstGeom prst="rect">
            <a:avLst/>
          </a:prstGeom>
          <a:noFill/>
        </p:spPr>
        <p:txBody>
          <a:bodyPr wrap="square" rtlCol="0">
            <a:spAutoFit/>
          </a:bodyPr>
          <a:lstStyle/>
          <a:p>
            <a:r>
              <a:rPr lang="en-US" sz="3200" b="1" dirty="0">
                <a:solidFill>
                  <a:srgbClr val="FFFF00"/>
                </a:solidFill>
                <a:highlight>
                  <a:srgbClr val="FF0000"/>
                </a:highlight>
              </a:rPr>
              <a:t>LEARNING CURVE</a:t>
            </a:r>
          </a:p>
        </p:txBody>
      </p:sp>
      <p:sp>
        <p:nvSpPr>
          <p:cNvPr id="8" name="TextBox 7">
            <a:extLst>
              <a:ext uri="{FF2B5EF4-FFF2-40B4-BE49-F238E27FC236}">
                <a16:creationId xmlns:a16="http://schemas.microsoft.com/office/drawing/2014/main" id="{9AFF0568-ACB4-D193-BF8D-4DA64FD73D94}"/>
              </a:ext>
            </a:extLst>
          </p:cNvPr>
          <p:cNvSpPr txBox="1"/>
          <p:nvPr/>
        </p:nvSpPr>
        <p:spPr>
          <a:xfrm>
            <a:off x="6700684" y="5753366"/>
            <a:ext cx="1681316" cy="584775"/>
          </a:xfrm>
          <a:prstGeom prst="rect">
            <a:avLst/>
          </a:prstGeom>
          <a:noFill/>
        </p:spPr>
        <p:txBody>
          <a:bodyPr wrap="square" rtlCol="0">
            <a:spAutoFit/>
          </a:bodyPr>
          <a:lstStyle/>
          <a:p>
            <a:r>
              <a:rPr lang="en-US" sz="3200" b="1" dirty="0">
                <a:solidFill>
                  <a:srgbClr val="FFFF00"/>
                </a:solidFill>
                <a:highlight>
                  <a:srgbClr val="FF0000"/>
                </a:highlight>
              </a:rPr>
              <a:t>TIME</a:t>
            </a:r>
          </a:p>
        </p:txBody>
      </p:sp>
    </p:spTree>
    <p:extLst>
      <p:ext uri="{BB962C8B-B14F-4D97-AF65-F5344CB8AC3E}">
        <p14:creationId xmlns:p14="http://schemas.microsoft.com/office/powerpoint/2010/main" val="2593440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Up 6">
            <a:extLst>
              <a:ext uri="{FF2B5EF4-FFF2-40B4-BE49-F238E27FC236}">
                <a16:creationId xmlns:a16="http://schemas.microsoft.com/office/drawing/2014/main" id="{081D9B54-65AA-238A-3FB4-86D514C76F89}"/>
              </a:ext>
            </a:extLst>
          </p:cNvPr>
          <p:cNvSpPr/>
          <p:nvPr/>
        </p:nvSpPr>
        <p:spPr>
          <a:xfrm>
            <a:off x="1720644" y="157315"/>
            <a:ext cx="1042219" cy="662694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0613DF2-F524-7FAC-8930-B20426B9C312}"/>
              </a:ext>
            </a:extLst>
          </p:cNvPr>
          <p:cNvSpPr txBox="1"/>
          <p:nvPr/>
        </p:nvSpPr>
        <p:spPr>
          <a:xfrm>
            <a:off x="3569109" y="157315"/>
            <a:ext cx="5294398" cy="523220"/>
          </a:xfrm>
          <a:prstGeom prst="rect">
            <a:avLst/>
          </a:prstGeom>
          <a:noFill/>
        </p:spPr>
        <p:txBody>
          <a:bodyPr wrap="none" rtlCol="0">
            <a:spAutoFit/>
          </a:bodyPr>
          <a:lstStyle/>
          <a:p>
            <a:r>
              <a:rPr lang="en-US" sz="2800" b="1" dirty="0"/>
              <a:t>DRILL LEARNING PROCESS </a:t>
            </a:r>
          </a:p>
        </p:txBody>
      </p:sp>
      <p:cxnSp>
        <p:nvCxnSpPr>
          <p:cNvPr id="10" name="Straight Arrow Connector 9">
            <a:extLst>
              <a:ext uri="{FF2B5EF4-FFF2-40B4-BE49-F238E27FC236}">
                <a16:creationId xmlns:a16="http://schemas.microsoft.com/office/drawing/2014/main" id="{B81AA5AB-FE58-0158-D138-7D97EF5F37F3}"/>
              </a:ext>
            </a:extLst>
          </p:cNvPr>
          <p:cNvCxnSpPr/>
          <p:nvPr/>
        </p:nvCxnSpPr>
        <p:spPr>
          <a:xfrm>
            <a:off x="2625213" y="2939844"/>
            <a:ext cx="2654709"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7633E8D-DDDE-111E-3E27-F8A20F307D83}"/>
              </a:ext>
            </a:extLst>
          </p:cNvPr>
          <p:cNvCxnSpPr/>
          <p:nvPr/>
        </p:nvCxnSpPr>
        <p:spPr>
          <a:xfrm>
            <a:off x="2625212" y="4871884"/>
            <a:ext cx="2654709" cy="0"/>
          </a:xfrm>
          <a:prstGeom prst="straightConnector1">
            <a:avLst/>
          </a:prstGeom>
          <a:ln w="571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451189-B2A8-272E-E782-86B35F7BF04F}"/>
              </a:ext>
            </a:extLst>
          </p:cNvPr>
          <p:cNvSpPr txBox="1"/>
          <p:nvPr/>
        </p:nvSpPr>
        <p:spPr>
          <a:xfrm>
            <a:off x="-8613" y="988674"/>
            <a:ext cx="2606996" cy="646331"/>
          </a:xfrm>
          <a:prstGeom prst="rect">
            <a:avLst/>
          </a:prstGeom>
          <a:noFill/>
        </p:spPr>
        <p:txBody>
          <a:bodyPr wrap="none" rtlCol="0">
            <a:spAutoFit/>
          </a:bodyPr>
          <a:lstStyle/>
          <a:p>
            <a:r>
              <a:rPr lang="en-US" sz="3600" b="1" dirty="0">
                <a:solidFill>
                  <a:srgbClr val="FF0000"/>
                </a:solidFill>
              </a:rPr>
              <a:t>8.5  TO 10  </a:t>
            </a:r>
          </a:p>
        </p:txBody>
      </p:sp>
      <p:sp>
        <p:nvSpPr>
          <p:cNvPr id="13" name="TextBox 12">
            <a:extLst>
              <a:ext uri="{FF2B5EF4-FFF2-40B4-BE49-F238E27FC236}">
                <a16:creationId xmlns:a16="http://schemas.microsoft.com/office/drawing/2014/main" id="{8ECC2049-4A69-E37D-6064-91BF39F87549}"/>
              </a:ext>
            </a:extLst>
          </p:cNvPr>
          <p:cNvSpPr txBox="1"/>
          <p:nvPr/>
        </p:nvSpPr>
        <p:spPr>
          <a:xfrm>
            <a:off x="184147" y="3344266"/>
            <a:ext cx="1843966" cy="646331"/>
          </a:xfrm>
          <a:prstGeom prst="rect">
            <a:avLst/>
          </a:prstGeom>
          <a:noFill/>
        </p:spPr>
        <p:txBody>
          <a:bodyPr wrap="none" rtlCol="0">
            <a:spAutoFit/>
          </a:bodyPr>
          <a:lstStyle/>
          <a:p>
            <a:r>
              <a:rPr lang="en-US" sz="3600" b="1" dirty="0">
                <a:solidFill>
                  <a:srgbClr val="00B050"/>
                </a:solidFill>
              </a:rPr>
              <a:t>5 TO 7  </a:t>
            </a:r>
          </a:p>
        </p:txBody>
      </p:sp>
      <p:sp>
        <p:nvSpPr>
          <p:cNvPr id="14" name="TextBox 13">
            <a:extLst>
              <a:ext uri="{FF2B5EF4-FFF2-40B4-BE49-F238E27FC236}">
                <a16:creationId xmlns:a16="http://schemas.microsoft.com/office/drawing/2014/main" id="{BA9C5989-9A74-7214-0C8A-56EFFE5C32D7}"/>
              </a:ext>
            </a:extLst>
          </p:cNvPr>
          <p:cNvSpPr txBox="1"/>
          <p:nvPr/>
        </p:nvSpPr>
        <p:spPr>
          <a:xfrm>
            <a:off x="155734" y="5389376"/>
            <a:ext cx="1972207" cy="646331"/>
          </a:xfrm>
          <a:prstGeom prst="rect">
            <a:avLst/>
          </a:prstGeom>
          <a:noFill/>
        </p:spPr>
        <p:txBody>
          <a:bodyPr wrap="none" rtlCol="0">
            <a:spAutoFit/>
          </a:bodyPr>
          <a:lstStyle/>
          <a:p>
            <a:r>
              <a:rPr lang="en-US" sz="3600" b="1" dirty="0">
                <a:solidFill>
                  <a:srgbClr val="00B0F0"/>
                </a:solidFill>
              </a:rPr>
              <a:t>0  TO 5  </a:t>
            </a:r>
          </a:p>
        </p:txBody>
      </p:sp>
      <p:sp>
        <p:nvSpPr>
          <p:cNvPr id="15" name="TextBox 14">
            <a:extLst>
              <a:ext uri="{FF2B5EF4-FFF2-40B4-BE49-F238E27FC236}">
                <a16:creationId xmlns:a16="http://schemas.microsoft.com/office/drawing/2014/main" id="{F55429F9-0CEE-E18A-A01E-A70D7C5F7FB9}"/>
              </a:ext>
            </a:extLst>
          </p:cNvPr>
          <p:cNvSpPr txBox="1"/>
          <p:nvPr/>
        </p:nvSpPr>
        <p:spPr>
          <a:xfrm>
            <a:off x="2836506" y="650423"/>
            <a:ext cx="3311227" cy="461665"/>
          </a:xfrm>
          <a:prstGeom prst="rect">
            <a:avLst/>
          </a:prstGeom>
          <a:noFill/>
        </p:spPr>
        <p:txBody>
          <a:bodyPr wrap="none" rtlCol="0">
            <a:spAutoFit/>
          </a:bodyPr>
          <a:lstStyle/>
          <a:p>
            <a:r>
              <a:rPr lang="en-US" sz="2400" b="1" dirty="0">
                <a:solidFill>
                  <a:srgbClr val="FF0000"/>
                </a:solidFill>
              </a:rPr>
              <a:t>TOO HARD / PANIC </a:t>
            </a:r>
          </a:p>
        </p:txBody>
      </p:sp>
      <p:sp>
        <p:nvSpPr>
          <p:cNvPr id="16" name="TextBox 15">
            <a:extLst>
              <a:ext uri="{FF2B5EF4-FFF2-40B4-BE49-F238E27FC236}">
                <a16:creationId xmlns:a16="http://schemas.microsoft.com/office/drawing/2014/main" id="{D8281AAF-DBDA-BF5F-C3EB-03CA7EBB977D}"/>
              </a:ext>
            </a:extLst>
          </p:cNvPr>
          <p:cNvSpPr txBox="1"/>
          <p:nvPr/>
        </p:nvSpPr>
        <p:spPr>
          <a:xfrm>
            <a:off x="2770465" y="3614292"/>
            <a:ext cx="3469219" cy="523220"/>
          </a:xfrm>
          <a:prstGeom prst="rect">
            <a:avLst/>
          </a:prstGeom>
          <a:noFill/>
        </p:spPr>
        <p:txBody>
          <a:bodyPr wrap="none" rtlCol="0">
            <a:spAutoFit/>
          </a:bodyPr>
          <a:lstStyle/>
          <a:p>
            <a:r>
              <a:rPr lang="en-US" sz="2800" b="1" dirty="0">
                <a:solidFill>
                  <a:srgbClr val="00B050"/>
                </a:solidFill>
              </a:rPr>
              <a:t>LEARNING ZONE </a:t>
            </a:r>
          </a:p>
        </p:txBody>
      </p:sp>
      <p:sp>
        <p:nvSpPr>
          <p:cNvPr id="17" name="TextBox 16">
            <a:extLst>
              <a:ext uri="{FF2B5EF4-FFF2-40B4-BE49-F238E27FC236}">
                <a16:creationId xmlns:a16="http://schemas.microsoft.com/office/drawing/2014/main" id="{E0D38B86-B6F2-F164-2F34-CD8BE5751170}"/>
              </a:ext>
            </a:extLst>
          </p:cNvPr>
          <p:cNvSpPr txBox="1"/>
          <p:nvPr/>
        </p:nvSpPr>
        <p:spPr>
          <a:xfrm>
            <a:off x="2770465" y="5389376"/>
            <a:ext cx="4762842" cy="461665"/>
          </a:xfrm>
          <a:prstGeom prst="rect">
            <a:avLst/>
          </a:prstGeom>
          <a:noFill/>
        </p:spPr>
        <p:txBody>
          <a:bodyPr wrap="none" rtlCol="0">
            <a:spAutoFit/>
          </a:bodyPr>
          <a:lstStyle/>
          <a:p>
            <a:r>
              <a:rPr lang="en-US" sz="2400" b="1" dirty="0">
                <a:solidFill>
                  <a:srgbClr val="00B0F0"/>
                </a:solidFill>
              </a:rPr>
              <a:t>TOO EASY / CONFORT ZONE</a:t>
            </a:r>
          </a:p>
        </p:txBody>
      </p:sp>
      <p:pic>
        <p:nvPicPr>
          <p:cNvPr id="18" name="Picture 17" descr="An orange tennis player with a racket and ball&#10;&#10;AI-generated content may be incorrect.">
            <a:extLst>
              <a:ext uri="{FF2B5EF4-FFF2-40B4-BE49-F238E27FC236}">
                <a16:creationId xmlns:a16="http://schemas.microsoft.com/office/drawing/2014/main" id="{6E3A6AA7-474E-8AD8-3902-FCECF86D47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34" y="77743"/>
            <a:ext cx="713391" cy="1068751"/>
          </a:xfrm>
          <a:prstGeom prst="rect">
            <a:avLst/>
          </a:prstGeom>
        </p:spPr>
      </p:pic>
      <p:sp>
        <p:nvSpPr>
          <p:cNvPr id="20" name="TextBox 19">
            <a:extLst>
              <a:ext uri="{FF2B5EF4-FFF2-40B4-BE49-F238E27FC236}">
                <a16:creationId xmlns:a16="http://schemas.microsoft.com/office/drawing/2014/main" id="{4675399A-7069-7195-513D-FE1FFB9B5B75}"/>
              </a:ext>
            </a:extLst>
          </p:cNvPr>
          <p:cNvSpPr txBox="1"/>
          <p:nvPr/>
        </p:nvSpPr>
        <p:spPr>
          <a:xfrm>
            <a:off x="1801773" y="2205472"/>
            <a:ext cx="7789671" cy="369332"/>
          </a:xfrm>
          <a:prstGeom prst="rect">
            <a:avLst/>
          </a:prstGeom>
          <a:noFill/>
        </p:spPr>
        <p:txBody>
          <a:bodyPr wrap="square" rtlCol="0">
            <a:spAutoFit/>
          </a:bodyPr>
          <a:lstStyle/>
          <a:p>
            <a:r>
              <a:rPr lang="en-US" b="1" dirty="0">
                <a:solidFill>
                  <a:srgbClr val="FFFF00"/>
                </a:solidFill>
                <a:highlight>
                  <a:srgbClr val="FF0000"/>
                </a:highlight>
              </a:rPr>
              <a:t>85 % OPTIMAL ZONE OF LEARNING = DOPAMINE RELEASE  </a:t>
            </a:r>
          </a:p>
        </p:txBody>
      </p:sp>
      <p:sp>
        <p:nvSpPr>
          <p:cNvPr id="21" name="TextBox 20">
            <a:extLst>
              <a:ext uri="{FF2B5EF4-FFF2-40B4-BE49-F238E27FC236}">
                <a16:creationId xmlns:a16="http://schemas.microsoft.com/office/drawing/2014/main" id="{83F8613B-6EE5-D088-BF74-F46814329234}"/>
              </a:ext>
            </a:extLst>
          </p:cNvPr>
          <p:cNvSpPr txBox="1"/>
          <p:nvPr/>
        </p:nvSpPr>
        <p:spPr>
          <a:xfrm>
            <a:off x="9143998" y="2014451"/>
            <a:ext cx="3411795" cy="646331"/>
          </a:xfrm>
          <a:prstGeom prst="rect">
            <a:avLst/>
          </a:prstGeom>
          <a:noFill/>
        </p:spPr>
        <p:txBody>
          <a:bodyPr wrap="square" rtlCol="0">
            <a:spAutoFit/>
          </a:bodyPr>
          <a:lstStyle/>
          <a:p>
            <a:r>
              <a:rPr lang="en-US" b="1" dirty="0">
                <a:highlight>
                  <a:srgbClr val="FF0000"/>
                </a:highlight>
              </a:rPr>
              <a:t>ADD 4%  OF WORK LOAD </a:t>
            </a:r>
          </a:p>
          <a:p>
            <a:r>
              <a:rPr lang="en-US" b="1" dirty="0">
                <a:highlight>
                  <a:srgbClr val="FF0000"/>
                </a:highlight>
              </a:rPr>
              <a:t>PER  WEEK </a:t>
            </a:r>
          </a:p>
        </p:txBody>
      </p:sp>
      <p:cxnSp>
        <p:nvCxnSpPr>
          <p:cNvPr id="3" name="Straight Connector 2">
            <a:extLst>
              <a:ext uri="{FF2B5EF4-FFF2-40B4-BE49-F238E27FC236}">
                <a16:creationId xmlns:a16="http://schemas.microsoft.com/office/drawing/2014/main" id="{D2AEC77F-F2DA-45BF-058D-1A98AC71E073}"/>
              </a:ext>
            </a:extLst>
          </p:cNvPr>
          <p:cNvCxnSpPr>
            <a:cxnSpLocks/>
          </p:cNvCxnSpPr>
          <p:nvPr/>
        </p:nvCxnSpPr>
        <p:spPr>
          <a:xfrm flipV="1">
            <a:off x="2598383" y="1710106"/>
            <a:ext cx="9410182" cy="88276"/>
          </a:xfrm>
          <a:prstGeom prst="line">
            <a:avLst/>
          </a:prstGeom>
          <a:ln w="57150">
            <a:solidFill>
              <a:srgbClr val="7030A0"/>
            </a:solidFill>
            <a:prstDash val="dashDot"/>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375F7E4-C699-0BEE-8F1B-4E57217FCE3B}"/>
              </a:ext>
            </a:extLst>
          </p:cNvPr>
          <p:cNvSpPr txBox="1"/>
          <p:nvPr/>
        </p:nvSpPr>
        <p:spPr>
          <a:xfrm>
            <a:off x="5428173" y="6035898"/>
            <a:ext cx="2951642" cy="369332"/>
          </a:xfrm>
          <a:prstGeom prst="rect">
            <a:avLst/>
          </a:prstGeom>
          <a:noFill/>
        </p:spPr>
        <p:txBody>
          <a:bodyPr wrap="none" rtlCol="0">
            <a:spAutoFit/>
          </a:bodyPr>
          <a:lstStyle/>
          <a:p>
            <a:r>
              <a:rPr lang="en-US" b="1" dirty="0"/>
              <a:t>WHAT I KNOW TO DO  </a:t>
            </a:r>
          </a:p>
        </p:txBody>
      </p:sp>
      <p:sp>
        <p:nvSpPr>
          <p:cNvPr id="9" name="TextBox 8">
            <a:extLst>
              <a:ext uri="{FF2B5EF4-FFF2-40B4-BE49-F238E27FC236}">
                <a16:creationId xmlns:a16="http://schemas.microsoft.com/office/drawing/2014/main" id="{628199CC-067C-A960-103E-398A0BE36574}"/>
              </a:ext>
            </a:extLst>
          </p:cNvPr>
          <p:cNvSpPr txBox="1"/>
          <p:nvPr/>
        </p:nvSpPr>
        <p:spPr>
          <a:xfrm>
            <a:off x="5475170" y="4176602"/>
            <a:ext cx="4116274" cy="369332"/>
          </a:xfrm>
          <a:prstGeom prst="rect">
            <a:avLst/>
          </a:prstGeom>
          <a:noFill/>
        </p:spPr>
        <p:txBody>
          <a:bodyPr wrap="square" rtlCol="0">
            <a:spAutoFit/>
          </a:bodyPr>
          <a:lstStyle/>
          <a:p>
            <a:r>
              <a:rPr lang="en-US" b="1" dirty="0"/>
              <a:t>WHAT I THINK I CAN DO </a:t>
            </a:r>
          </a:p>
        </p:txBody>
      </p:sp>
      <p:sp>
        <p:nvSpPr>
          <p:cNvPr id="22" name="TextBox 21">
            <a:extLst>
              <a:ext uri="{FF2B5EF4-FFF2-40B4-BE49-F238E27FC236}">
                <a16:creationId xmlns:a16="http://schemas.microsoft.com/office/drawing/2014/main" id="{3BD39564-99C2-0390-D80F-9AFB72FB5709}"/>
              </a:ext>
            </a:extLst>
          </p:cNvPr>
          <p:cNvSpPr txBox="1"/>
          <p:nvPr/>
        </p:nvSpPr>
        <p:spPr>
          <a:xfrm>
            <a:off x="5428173" y="1187189"/>
            <a:ext cx="4745210" cy="369332"/>
          </a:xfrm>
          <a:prstGeom prst="rect">
            <a:avLst/>
          </a:prstGeom>
          <a:noFill/>
        </p:spPr>
        <p:txBody>
          <a:bodyPr wrap="none" rtlCol="0">
            <a:spAutoFit/>
          </a:bodyPr>
          <a:lstStyle/>
          <a:p>
            <a:r>
              <a:rPr lang="en-US" b="1" dirty="0"/>
              <a:t>ZONE  IMAGINATION / DREAM TO DO  </a:t>
            </a:r>
          </a:p>
        </p:txBody>
      </p:sp>
      <p:sp>
        <p:nvSpPr>
          <p:cNvPr id="23" name="Freeform: Shape 22">
            <a:extLst>
              <a:ext uri="{FF2B5EF4-FFF2-40B4-BE49-F238E27FC236}">
                <a16:creationId xmlns:a16="http://schemas.microsoft.com/office/drawing/2014/main" id="{6C66ED11-91C8-5B7A-AF05-ECC7BCFEC0CA}"/>
              </a:ext>
            </a:extLst>
          </p:cNvPr>
          <p:cNvSpPr/>
          <p:nvPr/>
        </p:nvSpPr>
        <p:spPr>
          <a:xfrm>
            <a:off x="2733368" y="637436"/>
            <a:ext cx="9261267" cy="1152035"/>
          </a:xfrm>
          <a:custGeom>
            <a:avLst/>
            <a:gdLst>
              <a:gd name="connsiteX0" fmla="*/ 0 w 9261267"/>
              <a:gd name="connsiteY0" fmla="*/ 1152035 h 1152035"/>
              <a:gd name="connsiteX1" fmla="*/ 4876800 w 9261267"/>
              <a:gd name="connsiteY1" fmla="*/ 1661 h 1152035"/>
              <a:gd name="connsiteX2" fmla="*/ 8957187 w 9261267"/>
              <a:gd name="connsiteY2" fmla="*/ 896396 h 1152035"/>
              <a:gd name="connsiteX3" fmla="*/ 8957187 w 9261267"/>
              <a:gd name="connsiteY3" fmla="*/ 886564 h 1152035"/>
              <a:gd name="connsiteX4" fmla="*/ 8908026 w 9261267"/>
              <a:gd name="connsiteY4" fmla="*/ 876732 h 1152035"/>
              <a:gd name="connsiteX5" fmla="*/ 8927690 w 9261267"/>
              <a:gd name="connsiteY5" fmla="*/ 876732 h 1152035"/>
              <a:gd name="connsiteX6" fmla="*/ 8967019 w 9261267"/>
              <a:gd name="connsiteY6" fmla="*/ 886564 h 115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61267" h="1152035">
                <a:moveTo>
                  <a:pt x="0" y="1152035"/>
                </a:moveTo>
                <a:cubicBezTo>
                  <a:pt x="1691968" y="598151"/>
                  <a:pt x="3383936" y="44267"/>
                  <a:pt x="4876800" y="1661"/>
                </a:cubicBezTo>
                <a:cubicBezTo>
                  <a:pt x="6369664" y="-40945"/>
                  <a:pt x="8277122" y="748912"/>
                  <a:pt x="8957187" y="896396"/>
                </a:cubicBezTo>
                <a:cubicBezTo>
                  <a:pt x="9637252" y="1043880"/>
                  <a:pt x="8965380" y="889841"/>
                  <a:pt x="8957187" y="886564"/>
                </a:cubicBezTo>
                <a:cubicBezTo>
                  <a:pt x="8948994" y="883287"/>
                  <a:pt x="8908026" y="876732"/>
                  <a:pt x="8908026" y="876732"/>
                </a:cubicBezTo>
                <a:cubicBezTo>
                  <a:pt x="8903110" y="875093"/>
                  <a:pt x="8927690" y="876732"/>
                  <a:pt x="8927690" y="876732"/>
                </a:cubicBezTo>
                <a:cubicBezTo>
                  <a:pt x="8937522" y="878371"/>
                  <a:pt x="8952270" y="882467"/>
                  <a:pt x="8967019" y="886564"/>
                </a:cubicBezTo>
              </a:path>
            </a:pathLst>
          </a:custGeom>
          <a:noFill/>
          <a:ln w="38100">
            <a:solidFill>
              <a:srgbClr val="7030A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72742A9-2A6D-42C3-E24D-1B56DD4F463B}"/>
              </a:ext>
            </a:extLst>
          </p:cNvPr>
          <p:cNvSpPr txBox="1"/>
          <p:nvPr/>
        </p:nvSpPr>
        <p:spPr>
          <a:xfrm>
            <a:off x="5428173" y="1912078"/>
            <a:ext cx="2226892" cy="369332"/>
          </a:xfrm>
          <a:prstGeom prst="rect">
            <a:avLst/>
          </a:prstGeom>
          <a:noFill/>
        </p:spPr>
        <p:txBody>
          <a:bodyPr wrap="none" rtlCol="0">
            <a:spAutoFit/>
          </a:bodyPr>
          <a:lstStyle/>
          <a:p>
            <a:r>
              <a:rPr lang="en-US" b="1" dirty="0"/>
              <a:t>STRECHT ZONE  </a:t>
            </a:r>
          </a:p>
        </p:txBody>
      </p:sp>
    </p:spTree>
    <p:extLst>
      <p:ext uri="{BB962C8B-B14F-4D97-AF65-F5344CB8AC3E}">
        <p14:creationId xmlns:p14="http://schemas.microsoft.com/office/powerpoint/2010/main" val="332698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Oval 13">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6" name="Group 15">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17" name="Freeform: Shape 16">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Oval 18">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21">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D5BE93-0252-3CC3-B567-14EC47EB8C7F}"/>
              </a:ext>
            </a:extLst>
          </p:cNvPr>
          <p:cNvSpPr>
            <a:spLocks noGrp="1"/>
          </p:cNvSpPr>
          <p:nvPr>
            <p:ph type="title"/>
          </p:nvPr>
        </p:nvSpPr>
        <p:spPr>
          <a:xfrm>
            <a:off x="1014029" y="1598241"/>
            <a:ext cx="8903710" cy="3456401"/>
          </a:xfrm>
        </p:spPr>
        <p:txBody>
          <a:bodyPr vert="horz" wrap="square" lIns="0" tIns="0" rIns="0" bIns="0" rtlCol="0" anchor="b" anchorCtr="0">
            <a:noAutofit/>
          </a:bodyPr>
          <a:lstStyle/>
          <a:p>
            <a:r>
              <a:rPr lang="en-US" sz="3600" dirty="0"/>
              <a:t>DO YOU REALLY UNDERSTAND WHO IS THE PLAYER IN FRONT OF YOU ?</a:t>
            </a:r>
            <a:br>
              <a:rPr lang="en-US" sz="3600" dirty="0"/>
            </a:br>
            <a:br>
              <a:rPr lang="en-US" sz="3600" dirty="0"/>
            </a:br>
            <a:br>
              <a:rPr lang="en-US" sz="3600" dirty="0"/>
            </a:br>
            <a:r>
              <a:rPr lang="en-US" sz="3600" dirty="0"/>
              <a:t>HOW CAN YOU YOUR PLAYERS TO IMPROVE QUICKLY AND IN A EASIER WAY ? </a:t>
            </a:r>
          </a:p>
        </p:txBody>
      </p:sp>
      <p:sp>
        <p:nvSpPr>
          <p:cNvPr id="24" name="Freeform: Shape 23">
            <a:extLst>
              <a:ext uri="{FF2B5EF4-FFF2-40B4-BE49-F238E27FC236}">
                <a16:creationId xmlns:a16="http://schemas.microsoft.com/office/drawing/2014/main" id="{74033C2F-EE38-427C-97E3-08EAC8822A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1760"/>
            <a:ext cx="666497" cy="1080000"/>
          </a:xfrm>
          <a:custGeom>
            <a:avLst/>
            <a:gdLst>
              <a:gd name="connsiteX0" fmla="*/ 126497 w 666497"/>
              <a:gd name="connsiteY0" fmla="*/ 0 h 1080000"/>
              <a:gd name="connsiteX1" fmla="*/ 666497 w 666497"/>
              <a:gd name="connsiteY1" fmla="*/ 540000 h 1080000"/>
              <a:gd name="connsiteX2" fmla="*/ 126497 w 666497"/>
              <a:gd name="connsiteY2" fmla="*/ 1080000 h 1080000"/>
              <a:gd name="connsiteX3" fmla="*/ 17668 w 666497"/>
              <a:gd name="connsiteY3" fmla="*/ 1069029 h 1080000"/>
              <a:gd name="connsiteX4" fmla="*/ 0 w 666497"/>
              <a:gd name="connsiteY4" fmla="*/ 1063545 h 1080000"/>
              <a:gd name="connsiteX5" fmla="*/ 0 w 666497"/>
              <a:gd name="connsiteY5" fmla="*/ 16455 h 1080000"/>
              <a:gd name="connsiteX6" fmla="*/ 17668 w 666497"/>
              <a:gd name="connsiteY6" fmla="*/ 10971 h 1080000"/>
              <a:gd name="connsiteX7" fmla="*/ 126497 w 666497"/>
              <a:gd name="connsiteY7"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497" h="1080000">
                <a:moveTo>
                  <a:pt x="126497" y="0"/>
                </a:moveTo>
                <a:cubicBezTo>
                  <a:pt x="424731" y="0"/>
                  <a:pt x="666497" y="241766"/>
                  <a:pt x="666497" y="540000"/>
                </a:cubicBezTo>
                <a:cubicBezTo>
                  <a:pt x="666497" y="838234"/>
                  <a:pt x="424731" y="1080000"/>
                  <a:pt x="126497" y="1080000"/>
                </a:cubicBezTo>
                <a:cubicBezTo>
                  <a:pt x="89218" y="1080000"/>
                  <a:pt x="52821" y="1076222"/>
                  <a:pt x="17668" y="1069029"/>
                </a:cubicBezTo>
                <a:lnTo>
                  <a:pt x="0" y="1063545"/>
                </a:lnTo>
                <a:lnTo>
                  <a:pt x="0" y="16455"/>
                </a:lnTo>
                <a:lnTo>
                  <a:pt x="17668" y="10971"/>
                </a:lnTo>
                <a:cubicBezTo>
                  <a:pt x="52821" y="3778"/>
                  <a:pt x="89218" y="0"/>
                  <a:pt x="126497" y="0"/>
                </a:cubicBezTo>
                <a:close/>
              </a:path>
            </a:pathLst>
          </a:cu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6" name="Group 25">
            <a:extLst>
              <a:ext uri="{FF2B5EF4-FFF2-40B4-BE49-F238E27FC236}">
                <a16:creationId xmlns:a16="http://schemas.microsoft.com/office/drawing/2014/main" id="{22940903-7865-4026-879C-CC1ADF9116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34337" y="800983"/>
            <a:ext cx="4006800" cy="3788841"/>
            <a:chOff x="7762003" y="672385"/>
            <a:chExt cx="4006800" cy="3788841"/>
          </a:xfrm>
        </p:grpSpPr>
        <p:sp>
          <p:nvSpPr>
            <p:cNvPr id="27" name="Freeform: Shape 26">
              <a:extLst>
                <a:ext uri="{FF2B5EF4-FFF2-40B4-BE49-F238E27FC236}">
                  <a16:creationId xmlns:a16="http://schemas.microsoft.com/office/drawing/2014/main" id="{982D1BD3-FFA8-4027-A890-672FDD8F70B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8100000">
              <a:off x="8528803" y="672385"/>
              <a:ext cx="3240000" cy="3788841"/>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508000" dist="203200" dir="9600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Oval 27">
              <a:extLst>
                <a:ext uri="{FF2B5EF4-FFF2-40B4-BE49-F238E27FC236}">
                  <a16:creationId xmlns:a16="http://schemas.microsoft.com/office/drawing/2014/main" id="{7BC5C6D9-8420-4B6F-A949-7B6565266B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8572003" y="180004"/>
              <a:ext cx="1620000" cy="3240000"/>
            </a:xfrm>
            <a:prstGeom prst="ellipse">
              <a:avLst/>
            </a:prstGeom>
            <a:gradFill>
              <a:gsLst>
                <a:gs pos="100000">
                  <a:schemeClr val="bg2">
                    <a:lumMod val="90000"/>
                    <a:lumOff val="10000"/>
                  </a:schemeClr>
                </a:gs>
                <a:gs pos="50000">
                  <a:schemeClr val="bg2">
                    <a:lumMod val="90000"/>
                    <a:lumOff val="10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30" name="Group 29">
            <a:extLst>
              <a:ext uri="{FF2B5EF4-FFF2-40B4-BE49-F238E27FC236}">
                <a16:creationId xmlns:a16="http://schemas.microsoft.com/office/drawing/2014/main" id="{E82CFC28-5F56-4F2C-A953-AB57C1CE5C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4386" y="5149126"/>
            <a:ext cx="762805" cy="734873"/>
            <a:chOff x="7950336" y="1300590"/>
            <a:chExt cx="762805" cy="734873"/>
          </a:xfrm>
        </p:grpSpPr>
        <p:sp>
          <p:nvSpPr>
            <p:cNvPr id="31" name="Freeform 5">
              <a:extLst>
                <a:ext uri="{FF2B5EF4-FFF2-40B4-BE49-F238E27FC236}">
                  <a16:creationId xmlns:a16="http://schemas.microsoft.com/office/drawing/2014/main" id="{492EB854-02D8-4A9E-8BA5-5FEE21DD09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20298" y="1428832"/>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0" scaled="0"/>
              <a:tileRect/>
            </a:gradFill>
            <a:ln>
              <a:noFill/>
            </a:ln>
            <a:effectLst>
              <a:innerShdw blurRad="254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Freeform 6">
              <a:extLst>
                <a:ext uri="{FF2B5EF4-FFF2-40B4-BE49-F238E27FC236}">
                  <a16:creationId xmlns:a16="http://schemas.microsoft.com/office/drawing/2014/main" id="{A1676C39-91DD-4843-8315-4285BA1E7E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066503" y="1339815"/>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60000"/>
                  </a:schemeClr>
                </a:gs>
                <a:gs pos="100000">
                  <a:schemeClr val="accent1">
                    <a:lumMod val="60000"/>
                    <a:lumOff val="40000"/>
                  </a:schemeClr>
                </a:gs>
              </a:gsLst>
              <a:lin ang="180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Freeform 8">
              <a:extLst>
                <a:ext uri="{FF2B5EF4-FFF2-40B4-BE49-F238E27FC236}">
                  <a16:creationId xmlns:a16="http://schemas.microsoft.com/office/drawing/2014/main" id="{B339FEEC-A688-4A3E-BA2C-8FC738A8AF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17173" y="1608753"/>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18000000" scaled="0"/>
              <a:tileRect/>
            </a:gradFill>
            <a:ln>
              <a:noFill/>
            </a:ln>
            <a:effectLst>
              <a:innerShdw blurRad="508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66504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161B67-8390-E7A7-05CE-5A57A91BD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12" y="99548"/>
            <a:ext cx="11822175" cy="6658904"/>
          </a:xfrm>
          <a:prstGeom prst="rect">
            <a:avLst/>
          </a:prstGeom>
        </p:spPr>
      </p:pic>
      <p:sp>
        <p:nvSpPr>
          <p:cNvPr id="3" name="TextBox 2">
            <a:extLst>
              <a:ext uri="{FF2B5EF4-FFF2-40B4-BE49-F238E27FC236}">
                <a16:creationId xmlns:a16="http://schemas.microsoft.com/office/drawing/2014/main" id="{04203C74-001D-38DA-BF66-189D7CCE578D}"/>
              </a:ext>
            </a:extLst>
          </p:cNvPr>
          <p:cNvSpPr txBox="1"/>
          <p:nvPr/>
        </p:nvSpPr>
        <p:spPr>
          <a:xfrm>
            <a:off x="2177754" y="3938607"/>
            <a:ext cx="1796197" cy="461665"/>
          </a:xfrm>
          <a:prstGeom prst="rect">
            <a:avLst/>
          </a:prstGeom>
          <a:noFill/>
        </p:spPr>
        <p:txBody>
          <a:bodyPr wrap="none" rtlCol="0">
            <a:spAutoFit/>
          </a:bodyPr>
          <a:lstStyle/>
          <a:p>
            <a:r>
              <a:rPr lang="en-US" sz="2400" b="1" dirty="0">
                <a:solidFill>
                  <a:schemeClr val="bg1"/>
                </a:solidFill>
              </a:rPr>
              <a:t>Coach say  </a:t>
            </a:r>
          </a:p>
        </p:txBody>
      </p:sp>
      <p:sp>
        <p:nvSpPr>
          <p:cNvPr id="4" name="TextBox 3">
            <a:extLst>
              <a:ext uri="{FF2B5EF4-FFF2-40B4-BE49-F238E27FC236}">
                <a16:creationId xmlns:a16="http://schemas.microsoft.com/office/drawing/2014/main" id="{D0486281-CE9A-E5B8-AFCD-C33FB48E63AF}"/>
              </a:ext>
            </a:extLst>
          </p:cNvPr>
          <p:cNvSpPr txBox="1"/>
          <p:nvPr/>
        </p:nvSpPr>
        <p:spPr>
          <a:xfrm>
            <a:off x="381557" y="2967335"/>
            <a:ext cx="1796197" cy="461665"/>
          </a:xfrm>
          <a:prstGeom prst="rect">
            <a:avLst/>
          </a:prstGeom>
          <a:noFill/>
        </p:spPr>
        <p:txBody>
          <a:bodyPr wrap="none" rtlCol="0">
            <a:spAutoFit/>
          </a:bodyPr>
          <a:lstStyle/>
          <a:p>
            <a:r>
              <a:rPr lang="en-US" sz="2400" b="1" dirty="0">
                <a:solidFill>
                  <a:schemeClr val="bg1"/>
                </a:solidFill>
              </a:rPr>
              <a:t>Coach say  </a:t>
            </a:r>
          </a:p>
        </p:txBody>
      </p:sp>
      <p:sp>
        <p:nvSpPr>
          <p:cNvPr id="6" name="TextBox 5">
            <a:extLst>
              <a:ext uri="{FF2B5EF4-FFF2-40B4-BE49-F238E27FC236}">
                <a16:creationId xmlns:a16="http://schemas.microsoft.com/office/drawing/2014/main" id="{CD75ECE0-3478-6ECE-16FC-4E5E3C76F5FB}"/>
              </a:ext>
            </a:extLst>
          </p:cNvPr>
          <p:cNvSpPr txBox="1"/>
          <p:nvPr/>
        </p:nvSpPr>
        <p:spPr>
          <a:xfrm>
            <a:off x="3834581" y="5663382"/>
            <a:ext cx="1796197" cy="461665"/>
          </a:xfrm>
          <a:prstGeom prst="rect">
            <a:avLst/>
          </a:prstGeom>
          <a:noFill/>
        </p:spPr>
        <p:txBody>
          <a:bodyPr wrap="none" rtlCol="0">
            <a:spAutoFit/>
          </a:bodyPr>
          <a:lstStyle/>
          <a:p>
            <a:r>
              <a:rPr lang="en-US" sz="2400" b="1" dirty="0">
                <a:solidFill>
                  <a:schemeClr val="bg1"/>
                </a:solidFill>
              </a:rPr>
              <a:t>Coach say  </a:t>
            </a:r>
          </a:p>
        </p:txBody>
      </p:sp>
    </p:spTree>
    <p:extLst>
      <p:ext uri="{BB962C8B-B14F-4D97-AF65-F5344CB8AC3E}">
        <p14:creationId xmlns:p14="http://schemas.microsoft.com/office/powerpoint/2010/main" val="2741704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8ED469-CD2D-0EA2-0AD1-92F6079940BF}"/>
              </a:ext>
            </a:extLst>
          </p:cNvPr>
          <p:cNvSpPr txBox="1"/>
          <p:nvPr/>
        </p:nvSpPr>
        <p:spPr>
          <a:xfrm>
            <a:off x="3721510" y="2939060"/>
            <a:ext cx="1736373" cy="461665"/>
          </a:xfrm>
          <a:prstGeom prst="rect">
            <a:avLst/>
          </a:prstGeom>
          <a:noFill/>
        </p:spPr>
        <p:txBody>
          <a:bodyPr wrap="none" rtlCol="0">
            <a:spAutoFit/>
          </a:bodyPr>
          <a:lstStyle/>
          <a:p>
            <a:r>
              <a:rPr lang="en-US" sz="2400" b="1" dirty="0">
                <a:solidFill>
                  <a:schemeClr val="bg1"/>
                </a:solidFill>
              </a:rPr>
              <a:t>Coach ask </a:t>
            </a:r>
          </a:p>
        </p:txBody>
      </p:sp>
      <p:sp>
        <p:nvSpPr>
          <p:cNvPr id="6" name="TextBox 5">
            <a:extLst>
              <a:ext uri="{FF2B5EF4-FFF2-40B4-BE49-F238E27FC236}">
                <a16:creationId xmlns:a16="http://schemas.microsoft.com/office/drawing/2014/main" id="{7BD11401-ACE8-0B91-4FDB-043CAC38D179}"/>
              </a:ext>
            </a:extLst>
          </p:cNvPr>
          <p:cNvSpPr txBox="1"/>
          <p:nvPr/>
        </p:nvSpPr>
        <p:spPr>
          <a:xfrm>
            <a:off x="1868129" y="1986115"/>
            <a:ext cx="1736373" cy="461665"/>
          </a:xfrm>
          <a:prstGeom prst="rect">
            <a:avLst/>
          </a:prstGeom>
          <a:noFill/>
        </p:spPr>
        <p:txBody>
          <a:bodyPr wrap="none" rtlCol="0">
            <a:spAutoFit/>
          </a:bodyPr>
          <a:lstStyle/>
          <a:p>
            <a:r>
              <a:rPr lang="en-US" sz="2400" b="1" dirty="0">
                <a:solidFill>
                  <a:schemeClr val="bg1"/>
                </a:solidFill>
              </a:rPr>
              <a:t>Coach ask </a:t>
            </a:r>
          </a:p>
        </p:txBody>
      </p:sp>
      <p:sp>
        <p:nvSpPr>
          <p:cNvPr id="7" name="TextBox 6">
            <a:extLst>
              <a:ext uri="{FF2B5EF4-FFF2-40B4-BE49-F238E27FC236}">
                <a16:creationId xmlns:a16="http://schemas.microsoft.com/office/drawing/2014/main" id="{6B9EEAD9-70A3-7112-A584-2DE03681337A}"/>
              </a:ext>
            </a:extLst>
          </p:cNvPr>
          <p:cNvSpPr txBox="1"/>
          <p:nvPr/>
        </p:nvSpPr>
        <p:spPr>
          <a:xfrm>
            <a:off x="4251472" y="5627722"/>
            <a:ext cx="1736373" cy="461665"/>
          </a:xfrm>
          <a:prstGeom prst="rect">
            <a:avLst/>
          </a:prstGeom>
          <a:noFill/>
        </p:spPr>
        <p:txBody>
          <a:bodyPr wrap="none" rtlCol="0">
            <a:spAutoFit/>
          </a:bodyPr>
          <a:lstStyle/>
          <a:p>
            <a:r>
              <a:rPr lang="en-US" sz="2400" b="1" dirty="0">
                <a:solidFill>
                  <a:schemeClr val="bg1"/>
                </a:solidFill>
              </a:rPr>
              <a:t>Coach ask </a:t>
            </a:r>
          </a:p>
        </p:txBody>
      </p:sp>
      <p:pic>
        <p:nvPicPr>
          <p:cNvPr id="3" name="Picture 4">
            <a:extLst>
              <a:ext uri="{FF2B5EF4-FFF2-40B4-BE49-F238E27FC236}">
                <a16:creationId xmlns:a16="http://schemas.microsoft.com/office/drawing/2014/main" id="{893261DD-D1B1-E915-1B98-B452A774B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84" y="132411"/>
            <a:ext cx="11803122" cy="6725589"/>
          </a:xfrm>
          <a:prstGeom prst="rect">
            <a:avLst/>
          </a:prstGeom>
        </p:spPr>
      </p:pic>
    </p:spTree>
    <p:extLst>
      <p:ext uri="{BB962C8B-B14F-4D97-AF65-F5344CB8AC3E}">
        <p14:creationId xmlns:p14="http://schemas.microsoft.com/office/powerpoint/2010/main" val="66546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60A3196-DAF1-2849-CBB0-2BB5016131EC}"/>
              </a:ext>
            </a:extLst>
          </p:cNvPr>
          <p:cNvSpPr txBox="1"/>
          <p:nvPr/>
        </p:nvSpPr>
        <p:spPr>
          <a:xfrm>
            <a:off x="81116" y="1325360"/>
            <a:ext cx="12029767" cy="4832092"/>
          </a:xfrm>
          <a:prstGeom prst="rect">
            <a:avLst/>
          </a:prstGeom>
          <a:noFill/>
        </p:spPr>
        <p:txBody>
          <a:bodyPr wrap="square">
            <a:spAutoFit/>
          </a:bodyPr>
          <a:lstStyle/>
          <a:p>
            <a:pPr rtl="0">
              <a:buNone/>
            </a:pPr>
            <a:r>
              <a:rPr lang="en-US" sz="2800" b="1" i="0" u="none" strike="noStrike" dirty="0">
                <a:effectLst/>
                <a:latin typeface="Century Gothic" panose="020B0502020202020204" pitchFamily="34" charset="0"/>
              </a:rPr>
              <a:t>IS THERE A MISSING LINK THAT MAKE  MY PLAYERS TO STILL NOT LEARNING THE WAY I TEACH THEM ?</a:t>
            </a:r>
          </a:p>
          <a:p>
            <a:pPr rtl="0">
              <a:buNone/>
            </a:pPr>
            <a:endParaRPr lang="en-US" sz="2800" b="1" dirty="0">
              <a:latin typeface="Century Gothic" panose="020B0502020202020204" pitchFamily="34" charset="0"/>
            </a:endParaRPr>
          </a:p>
          <a:p>
            <a:pPr marL="457200" indent="-457200" rtl="0">
              <a:buFont typeface="Arial" panose="020B0604020202020204" pitchFamily="34" charset="0"/>
              <a:buChar char="•"/>
            </a:pPr>
            <a:r>
              <a:rPr lang="en-US" sz="2800" b="1" i="0" u="none" strike="noStrike" dirty="0">
                <a:effectLst/>
                <a:latin typeface="Century Gothic" panose="020B0502020202020204" pitchFamily="34" charset="0"/>
              </a:rPr>
              <a:t>OR STRUGGLE TO PERFORM BETTER ? </a:t>
            </a:r>
          </a:p>
          <a:p>
            <a:pPr marL="457200" indent="-457200" rtl="0">
              <a:buFont typeface="Arial" panose="020B0604020202020204" pitchFamily="34" charset="0"/>
              <a:buChar char="•"/>
            </a:pPr>
            <a:endParaRPr lang="en-US" sz="2800" b="1" i="0" u="none" strike="noStrike" dirty="0">
              <a:effectLst/>
              <a:latin typeface="Century Gothic" panose="020B0502020202020204" pitchFamily="34" charset="0"/>
            </a:endParaRPr>
          </a:p>
          <a:p>
            <a:pPr marL="457200" indent="-457200" rtl="0">
              <a:buFont typeface="Arial" panose="020B0604020202020204" pitchFamily="34" charset="0"/>
              <a:buChar char="•"/>
            </a:pPr>
            <a:r>
              <a:rPr lang="en-US" sz="2800" b="1" i="0" u="none" strike="noStrike" dirty="0">
                <a:effectLst/>
                <a:latin typeface="Century Gothic" panose="020B0502020202020204" pitchFamily="34" charset="0"/>
              </a:rPr>
              <a:t>OR SOMETHING I DON’T KNOW ?  </a:t>
            </a:r>
            <a:endParaRPr lang="en-US" sz="2800" b="0" dirty="0">
              <a:effectLst/>
            </a:endParaRPr>
          </a:p>
          <a:p>
            <a:pPr marL="457200" indent="-457200" rtl="0">
              <a:buFont typeface="Arial" panose="020B0604020202020204" pitchFamily="34" charset="0"/>
              <a:buChar char="•"/>
            </a:pPr>
            <a:endParaRPr lang="en-US" sz="2800" b="1" i="0" u="none" strike="noStrike" dirty="0">
              <a:effectLst/>
              <a:latin typeface="Century Gothic" panose="020B0502020202020204" pitchFamily="34" charset="0"/>
            </a:endParaRPr>
          </a:p>
          <a:p>
            <a:pPr marL="457200" indent="-457200" rtl="0">
              <a:buFont typeface="Arial" panose="020B0604020202020204" pitchFamily="34" charset="0"/>
              <a:buChar char="•"/>
            </a:pPr>
            <a:r>
              <a:rPr lang="en-US" sz="2800" b="1" i="0" u="none" strike="noStrike" dirty="0">
                <a:effectLst/>
                <a:latin typeface="Century Gothic" panose="020B0502020202020204" pitchFamily="34" charset="0"/>
              </a:rPr>
              <a:t>OR </a:t>
            </a:r>
            <a:endParaRPr lang="en-US" sz="2800" b="0" dirty="0">
              <a:effectLst/>
            </a:endParaRPr>
          </a:p>
          <a:p>
            <a:pPr marL="457200" indent="-457200" rtl="0">
              <a:buFont typeface="Arial" panose="020B0604020202020204" pitchFamily="34" charset="0"/>
              <a:buChar char="•"/>
            </a:pPr>
            <a:r>
              <a:rPr lang="en-US" sz="2800" b="1" i="0" u="none" strike="noStrike" dirty="0">
                <a:effectLst/>
                <a:latin typeface="Century Gothic" panose="020B0502020202020204" pitchFamily="34" charset="0"/>
              </a:rPr>
              <a:t>TO LEARN THE SAME MOVEMENT, I TEACH THEM FOR LONG TIME ? </a:t>
            </a:r>
            <a:endParaRPr lang="en-US" sz="2800" b="0" dirty="0">
              <a:effectLst/>
            </a:endParaRPr>
          </a:p>
          <a:p>
            <a:pPr marL="457200" indent="-457200">
              <a:buFont typeface="Arial" panose="020B0604020202020204" pitchFamily="34" charset="0"/>
              <a:buChar char="•"/>
            </a:pPr>
            <a:br>
              <a:rPr lang="en-US" sz="2800" dirty="0"/>
            </a:br>
            <a:endParaRPr lang="en-US" sz="2800" dirty="0"/>
          </a:p>
        </p:txBody>
      </p:sp>
    </p:spTree>
    <p:extLst>
      <p:ext uri="{BB962C8B-B14F-4D97-AF65-F5344CB8AC3E}">
        <p14:creationId xmlns:p14="http://schemas.microsoft.com/office/powerpoint/2010/main" val="632675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descr="Data Points Digital background">
            <a:extLst>
              <a:ext uri="{FF2B5EF4-FFF2-40B4-BE49-F238E27FC236}">
                <a16:creationId xmlns:a16="http://schemas.microsoft.com/office/drawing/2014/main" id="{1358CD3B-43A8-5BF7-2E60-B0563F068D11}"/>
              </a:ext>
            </a:extLst>
          </p:cNvPr>
          <p:cNvPicPr>
            <a:picLocks noGrp="1" noChangeAspect="1"/>
          </p:cNvPicPr>
          <p:nvPr>
            <p:ph type="pic" sz="quarter" idx="13"/>
          </p:nvPr>
        </p:nvPicPr>
        <p:blipFill>
          <a:blip r:embed="rId3">
            <a:alphaModFix amt="45000"/>
            <a:extLst>
              <a:ext uri="{28A0092B-C50C-407E-A947-70E740481C1C}">
                <a14:useLocalDpi xmlns:a14="http://schemas.microsoft.com/office/drawing/2010/main" val="0"/>
              </a:ext>
            </a:extLst>
          </a:blip>
          <a:srcRect/>
          <a:stretch/>
        </p:blipFill>
        <p:spPr>
          <a:xfrm>
            <a:off x="-108154" y="0"/>
            <a:ext cx="12192000" cy="6858000"/>
          </a:xfrm>
        </p:spPr>
      </p:pic>
      <p:sp>
        <p:nvSpPr>
          <p:cNvPr id="7" name="Title 6">
            <a:extLst>
              <a:ext uri="{FF2B5EF4-FFF2-40B4-BE49-F238E27FC236}">
                <a16:creationId xmlns:a16="http://schemas.microsoft.com/office/drawing/2014/main" id="{8A84D4AF-8D29-5A55-F3F8-1E928E3B08FF}"/>
              </a:ext>
            </a:extLst>
          </p:cNvPr>
          <p:cNvSpPr>
            <a:spLocks noGrp="1"/>
          </p:cNvSpPr>
          <p:nvPr>
            <p:ph type="ctrTitle"/>
          </p:nvPr>
        </p:nvSpPr>
        <p:spPr>
          <a:xfrm>
            <a:off x="530942" y="912774"/>
            <a:ext cx="11552903" cy="1302937"/>
          </a:xfrm>
        </p:spPr>
        <p:txBody>
          <a:bodyPr/>
          <a:lstStyle/>
          <a:p>
            <a:r>
              <a:rPr lang="fr-FR" dirty="0"/>
              <a:t>L</a:t>
            </a:r>
            <a:r>
              <a:rPr lang="en-US" dirty="0"/>
              <a:t>earning preferences</a:t>
            </a:r>
            <a:br>
              <a:rPr lang="en-US" dirty="0"/>
            </a:br>
            <a:r>
              <a:rPr lang="en-US" dirty="0"/>
              <a:t>how the best performers learn differently    </a:t>
            </a:r>
          </a:p>
        </p:txBody>
      </p:sp>
      <p:sp>
        <p:nvSpPr>
          <p:cNvPr id="6" name="TextBox 5">
            <a:extLst>
              <a:ext uri="{FF2B5EF4-FFF2-40B4-BE49-F238E27FC236}">
                <a16:creationId xmlns:a16="http://schemas.microsoft.com/office/drawing/2014/main" id="{B36CE05D-64EF-9244-24E2-D11D1A106A58}"/>
              </a:ext>
            </a:extLst>
          </p:cNvPr>
          <p:cNvSpPr txBox="1"/>
          <p:nvPr/>
        </p:nvSpPr>
        <p:spPr>
          <a:xfrm>
            <a:off x="0" y="2075520"/>
            <a:ext cx="11975691" cy="4308872"/>
          </a:xfrm>
          <a:prstGeom prst="rect">
            <a:avLst/>
          </a:prstGeom>
          <a:noFill/>
        </p:spPr>
        <p:txBody>
          <a:bodyPr wrap="square">
            <a:spAutoFit/>
          </a:bodyPr>
          <a:lstStyle/>
          <a:p>
            <a:pPr rtl="0" fontAlgn="base">
              <a:buFont typeface="Arial" panose="020B0604020202020204" pitchFamily="34" charset="0"/>
              <a:buChar char="•"/>
            </a:pPr>
            <a:r>
              <a:rPr lang="en-US" sz="1050" b="1" i="1" u="sng" strike="noStrike" dirty="0">
                <a:solidFill>
                  <a:srgbClr val="C00000"/>
                </a:solidFill>
                <a:effectLst/>
                <a:latin typeface="Century Gothic" panose="020B0502020202020204" pitchFamily="34" charset="0"/>
              </a:rPr>
              <a:t>   </a:t>
            </a:r>
            <a:r>
              <a:rPr lang="en-US" sz="3200" b="1" i="1" u="sng" strike="noStrike" dirty="0">
                <a:solidFill>
                  <a:srgbClr val="C00000"/>
                </a:solidFill>
                <a:effectLst/>
                <a:latin typeface="Century Gothic" panose="020B0502020202020204" pitchFamily="34" charset="0"/>
              </a:rPr>
              <a:t>SETTING INTENTION</a:t>
            </a:r>
            <a:endParaRPr lang="en-US" sz="1400" b="1" i="1" u="none" strike="noStrike" dirty="0">
              <a:solidFill>
                <a:srgbClr val="F5A408"/>
              </a:solidFill>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BEFORE ANY EXPERINCE( training, drills ,exercises ,match)</a:t>
            </a:r>
            <a:endParaRPr lang="en-US" sz="2800" b="1" i="0" u="none" strike="noStrike" dirty="0">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Ask “WHAT I WANT TO LEARN ? </a:t>
            </a:r>
            <a:endParaRPr lang="en-US" sz="2800" b="1" i="0" u="none" strike="noStrike" dirty="0">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Or WHAT SKILL I’M focus ON BUILDING ?   </a:t>
            </a:r>
            <a:endParaRPr lang="en-US" sz="2800" b="1" i="0" u="none" strike="noStrike" dirty="0">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This question sets a mental filter (ASR-Google)making </a:t>
            </a:r>
            <a:endParaRPr lang="en-US" sz="2800" b="1" i="0" u="none" strike="noStrike" dirty="0">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relevant information stand out , you program your brain </a:t>
            </a:r>
            <a:endParaRPr lang="en-US" sz="2800" b="1" i="0" u="none" strike="noStrike" dirty="0">
              <a:effectLst/>
              <a:latin typeface="Noto Sans Symbols"/>
            </a:endParaRPr>
          </a:p>
          <a:p>
            <a:pPr rtl="0" fontAlgn="base">
              <a:spcBef>
                <a:spcPts val="1000"/>
              </a:spcBef>
              <a:buFont typeface="Arial" panose="020B0604020202020204" pitchFamily="34" charset="0"/>
              <a:buChar char="•"/>
            </a:pPr>
            <a:r>
              <a:rPr lang="en-US" sz="3200" b="1" i="0" u="none" strike="noStrike" dirty="0">
                <a:effectLst/>
                <a:latin typeface="Century Gothic" panose="020B0502020202020204" pitchFamily="34" charset="0"/>
              </a:rPr>
              <a:t>To notice all relevant info what matter most</a:t>
            </a:r>
            <a:r>
              <a:rPr lang="en-US" sz="3200" b="0" i="0" u="none" strike="noStrike" dirty="0">
                <a:effectLst/>
                <a:latin typeface="Century Gothic" panose="020B0502020202020204" pitchFamily="34" charset="0"/>
              </a:rPr>
              <a:t>.</a:t>
            </a:r>
            <a:endParaRPr lang="en-US" sz="2800" b="1" i="0" u="none" strike="noStrike" dirty="0">
              <a:effectLst/>
              <a:latin typeface="Noto Sans Symbols"/>
            </a:endParaRPr>
          </a:p>
        </p:txBody>
      </p:sp>
    </p:spTree>
    <p:extLst>
      <p:ext uri="{BB962C8B-B14F-4D97-AF65-F5344CB8AC3E}">
        <p14:creationId xmlns:p14="http://schemas.microsoft.com/office/powerpoint/2010/main" val="2855514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D758913-08EC-B025-1BF0-A53AE4949D65}"/>
              </a:ext>
            </a:extLst>
          </p:cNvPr>
          <p:cNvSpPr txBox="1"/>
          <p:nvPr/>
        </p:nvSpPr>
        <p:spPr>
          <a:xfrm>
            <a:off x="481780" y="146337"/>
            <a:ext cx="10923639" cy="6391493"/>
          </a:xfrm>
          <a:prstGeom prst="rect">
            <a:avLst/>
          </a:prstGeom>
          <a:noFill/>
        </p:spPr>
        <p:txBody>
          <a:bodyPr wrap="square">
            <a:spAutoFit/>
          </a:bodyPr>
          <a:lstStyle/>
          <a:p>
            <a:pPr rtl="0" fontAlgn="base">
              <a:buFont typeface="Arial" panose="020B0604020202020204" pitchFamily="34" charset="0"/>
              <a:buChar char="•"/>
            </a:pPr>
            <a:r>
              <a:rPr lang="en-US" sz="2800" b="1" i="1" u="sng" strike="noStrike" dirty="0">
                <a:solidFill>
                  <a:srgbClr val="C00000"/>
                </a:solidFill>
                <a:effectLst/>
                <a:latin typeface="Century Gothic" panose="020B0502020202020204" pitchFamily="34" charset="0"/>
              </a:rPr>
              <a:t>REFLEXION</a:t>
            </a:r>
            <a:endParaRPr lang="en-US" sz="2400" b="1" i="1" u="none" strike="noStrike" dirty="0">
              <a:solidFill>
                <a:srgbClr val="F5A408"/>
              </a:solidFill>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Post experience reflection turns thoughts into long lasting lessons.</a:t>
            </a:r>
            <a:endParaRPr lang="en-US" sz="2400" b="1" i="0" u="none" strike="noStrike" dirty="0">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 Its not just passive learning </a:t>
            </a:r>
            <a:endParaRPr lang="en-US" sz="2400" b="1" i="0" u="none" strike="noStrike" dirty="0">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It’s an active learning process </a:t>
            </a:r>
            <a:endParaRPr lang="en-US" sz="2400" b="1" i="0" u="none" strike="noStrike" dirty="0">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WHAT DID I LEARN ? </a:t>
            </a:r>
            <a:endParaRPr lang="en-US" sz="2400" b="1" i="0" u="none" strike="noStrike" dirty="0">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HOW CAN THIS APPLY TO THE FUTUR? WHY DID THAT HAPPEN ?</a:t>
            </a:r>
            <a:endParaRPr lang="en-US" sz="2400" b="1" i="0" u="none" strike="noStrike" dirty="0">
              <a:effectLst/>
              <a:latin typeface="Arial" panose="020B0604020202020204" pitchFamily="34" charset="0"/>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 research show that few minutes reflective </a:t>
            </a:r>
            <a:endParaRPr lang="en-US" sz="2400" b="1" i="0" u="none" strike="noStrike" dirty="0">
              <a:effectLst/>
              <a:latin typeface="Noto Sans Symbols"/>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at the end of the day/session</a:t>
            </a:r>
            <a:endParaRPr lang="en-US" sz="2400" b="1" i="0" u="none" strike="noStrike" dirty="0">
              <a:effectLst/>
              <a:latin typeface="Noto Sans Symbols"/>
            </a:endParaRPr>
          </a:p>
          <a:p>
            <a:pPr rtl="0" fontAlgn="base">
              <a:spcBef>
                <a:spcPts val="1000"/>
              </a:spcBef>
              <a:buFont typeface="Arial" panose="020B0604020202020204" pitchFamily="34" charset="0"/>
              <a:buChar char="•"/>
            </a:pPr>
            <a:r>
              <a:rPr lang="en-US" sz="2800" b="1" i="0" u="none" strike="noStrike" dirty="0">
                <a:effectLst/>
                <a:latin typeface="Century Gothic" panose="020B0502020202020204" pitchFamily="34" charset="0"/>
              </a:rPr>
              <a:t>Can have a </a:t>
            </a:r>
            <a:r>
              <a:rPr lang="en-US" sz="2800" b="1" i="1" u="sng" strike="noStrike" dirty="0">
                <a:effectLst/>
                <a:latin typeface="Century Gothic" panose="020B0502020202020204" pitchFamily="34" charset="0"/>
              </a:rPr>
              <a:t>huge</a:t>
            </a:r>
            <a:r>
              <a:rPr lang="en-US" sz="2800" b="1" i="0" u="none" strike="noStrike" dirty="0">
                <a:effectLst/>
                <a:latin typeface="Century Gothic" panose="020B0502020202020204" pitchFamily="34" charset="0"/>
              </a:rPr>
              <a:t> impact on </a:t>
            </a:r>
            <a:r>
              <a:rPr lang="en-US" sz="2800" b="1" i="1" u="sng" strike="noStrike" dirty="0">
                <a:effectLst/>
                <a:latin typeface="Century Gothic" panose="020B0502020202020204" pitchFamily="34" charset="0"/>
              </a:rPr>
              <a:t>learning and performance</a:t>
            </a:r>
            <a:endParaRPr lang="en-US" sz="2400" b="1" i="0" u="none" strike="noStrike" dirty="0">
              <a:effectLst/>
              <a:latin typeface="Noto Sans Symbols"/>
            </a:endParaRPr>
          </a:p>
          <a:p>
            <a:pPr rtl="0" fontAlgn="base">
              <a:spcBef>
                <a:spcPts val="1000"/>
              </a:spcBef>
              <a:buFont typeface="Arial" panose="020B0604020202020204" pitchFamily="34" charset="0"/>
              <a:buChar char="•"/>
            </a:pPr>
            <a:r>
              <a:rPr lang="en-US" sz="2800" b="1" i="0" u="sng" strike="noStrike" dirty="0">
                <a:solidFill>
                  <a:srgbClr val="FF0000"/>
                </a:solidFill>
                <a:effectLst/>
                <a:latin typeface="Century Gothic" panose="020B0502020202020204" pitchFamily="34" charset="0"/>
              </a:rPr>
              <a:t>Around 20 % better result </a:t>
            </a:r>
            <a:endParaRPr lang="en-US" sz="2400" b="1" i="0" u="none" strike="noStrike" dirty="0">
              <a:solidFill>
                <a:srgbClr val="F5A408"/>
              </a:solidFill>
              <a:effectLst/>
              <a:latin typeface="Arial" panose="020B0604020202020204" pitchFamily="34" charset="0"/>
            </a:endParaRPr>
          </a:p>
          <a:p>
            <a:pPr rtl="0" fontAlgn="base">
              <a:spcBef>
                <a:spcPts val="1000"/>
              </a:spcBef>
              <a:buFont typeface="Arial" panose="020B0604020202020204" pitchFamily="34" charset="0"/>
              <a:buChar char="•"/>
            </a:pPr>
            <a:r>
              <a:rPr lang="en-US" sz="1800" b="0" i="0" u="none" strike="noStrike" dirty="0">
                <a:solidFill>
                  <a:srgbClr val="3F3F3F"/>
                </a:solidFill>
                <a:effectLst/>
                <a:latin typeface="Century Gothic" panose="020B0502020202020204" pitchFamily="34" charset="0"/>
              </a:rPr>
              <a:t> </a:t>
            </a:r>
            <a:endParaRPr lang="en-US" sz="1600" b="0" i="0" u="none" strike="noStrike" dirty="0">
              <a:solidFill>
                <a:srgbClr val="F5A408"/>
              </a:solidFill>
              <a:effectLst/>
              <a:latin typeface="Noto Sans Symbols"/>
            </a:endParaRPr>
          </a:p>
        </p:txBody>
      </p:sp>
    </p:spTree>
    <p:extLst>
      <p:ext uri="{BB962C8B-B14F-4D97-AF65-F5344CB8AC3E}">
        <p14:creationId xmlns:p14="http://schemas.microsoft.com/office/powerpoint/2010/main" val="23301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 yellow and black text with red text&#10;&#10;AI-generated content may be incorrect.">
            <a:extLst>
              <a:ext uri="{FF2B5EF4-FFF2-40B4-BE49-F238E27FC236}">
                <a16:creationId xmlns:a16="http://schemas.microsoft.com/office/drawing/2014/main" id="{EDBEF0FC-897E-E33A-DA1D-C35D463FAD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619" y="481781"/>
            <a:ext cx="11552904" cy="57911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 orange tennis player with a racket and ball&#10;&#10;AI-generated content may be incorrect.">
            <a:extLst>
              <a:ext uri="{FF2B5EF4-FFF2-40B4-BE49-F238E27FC236}">
                <a16:creationId xmlns:a16="http://schemas.microsoft.com/office/drawing/2014/main" id="{A1EB868A-6D33-8856-2807-0ACEF6ECA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619" y="481781"/>
            <a:ext cx="999613" cy="1499419"/>
          </a:xfrm>
          <a:prstGeom prst="rect">
            <a:avLst/>
          </a:prstGeom>
        </p:spPr>
      </p:pic>
    </p:spTree>
    <p:extLst>
      <p:ext uri="{BB962C8B-B14F-4D97-AF65-F5344CB8AC3E}">
        <p14:creationId xmlns:p14="http://schemas.microsoft.com/office/powerpoint/2010/main" val="3353460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106B59-80B8-CEED-0BCA-BC3F80A85FEA}"/>
              </a:ext>
              <a:ext uri="{C183D7F6-B498-43B3-948B-1728B52AA6E4}">
                <adec:decorative xmlns:adec="http://schemas.microsoft.com/office/drawing/2017/decorative" val="1"/>
              </a:ext>
            </a:extLst>
          </p:cNvPr>
          <p:cNvGrpSpPr/>
          <p:nvPr/>
        </p:nvGrpSpPr>
        <p:grpSpPr>
          <a:xfrm>
            <a:off x="4803321" y="682622"/>
            <a:ext cx="734257" cy="760506"/>
            <a:chOff x="5243759" y="1363788"/>
            <a:chExt cx="734257" cy="760506"/>
          </a:xfrm>
        </p:grpSpPr>
        <p:sp>
          <p:nvSpPr>
            <p:cNvPr id="6" name="Freeform 5">
              <a:extLst>
                <a:ext uri="{FF2B5EF4-FFF2-40B4-BE49-F238E27FC236}">
                  <a16:creationId xmlns:a16="http://schemas.microsoft.com/office/drawing/2014/main" id="{73C2F317-81E4-3678-2FF2-495B3A95470A}"/>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Freeform 6">
              <a:extLst>
                <a:ext uri="{FF2B5EF4-FFF2-40B4-BE49-F238E27FC236}">
                  <a16:creationId xmlns:a16="http://schemas.microsoft.com/office/drawing/2014/main" id="{A7C6D33A-37B7-D2C4-2C1C-6D5253D0D480}"/>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Freeform 8">
              <a:extLst>
                <a:ext uri="{FF2B5EF4-FFF2-40B4-BE49-F238E27FC236}">
                  <a16:creationId xmlns:a16="http://schemas.microsoft.com/office/drawing/2014/main" id="{18145A95-72C3-9BFC-32D2-908F235E389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20" name="Picture Placeholder 19" descr="A close-up of a graph">
            <a:extLst>
              <a:ext uri="{FF2B5EF4-FFF2-40B4-BE49-F238E27FC236}">
                <a16:creationId xmlns:a16="http://schemas.microsoft.com/office/drawing/2014/main" id="{A7019768-5E2A-F9D1-62D6-EC7C5F0BBEC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 r="9"/>
          <a:stretch/>
        </p:blipFill>
        <p:spPr/>
      </p:pic>
      <p:sp>
        <p:nvSpPr>
          <p:cNvPr id="9" name="Oval 8">
            <a:extLst>
              <a:ext uri="{FF2B5EF4-FFF2-40B4-BE49-F238E27FC236}">
                <a16:creationId xmlns:a16="http://schemas.microsoft.com/office/drawing/2014/main" id="{5C4A7DC2-42C3-FDDF-02BF-9598D75A6A83}"/>
              </a:ext>
              <a:ext uri="{C183D7F6-B498-43B3-948B-1728B52AA6E4}">
                <adec:decorative xmlns:adec="http://schemas.microsoft.com/office/drawing/2017/decorative" val="1"/>
              </a:ext>
            </a:extLst>
          </p:cNvPr>
          <p:cNvSpPr>
            <a:spLocks noChangeAspect="1"/>
          </p:cNvSpPr>
          <p:nvPr/>
        </p:nvSpPr>
        <p:spPr>
          <a:xfrm>
            <a:off x="1189378" y="523262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6146" name="Picture 2" descr="A diagram of different colored boxes&#10;&#10;AI-generated content may be incorrect.">
            <a:extLst>
              <a:ext uri="{FF2B5EF4-FFF2-40B4-BE49-F238E27FC236}">
                <a16:creationId xmlns:a16="http://schemas.microsoft.com/office/drawing/2014/main" id="{7A046205-83CF-00DD-6EE8-88FA2CBC6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13" y="1"/>
            <a:ext cx="917185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23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62FC52ED-F8D5-3035-7456-B48263E31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638" y="106582"/>
            <a:ext cx="8756393" cy="664483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82D326D-F7F7-D3D9-38DB-D791C52F2074}"/>
              </a:ext>
            </a:extLst>
          </p:cNvPr>
          <p:cNvSpPr txBox="1"/>
          <p:nvPr/>
        </p:nvSpPr>
        <p:spPr>
          <a:xfrm>
            <a:off x="68826" y="3045541"/>
            <a:ext cx="3244645" cy="1569660"/>
          </a:xfrm>
          <a:prstGeom prst="rect">
            <a:avLst/>
          </a:prstGeom>
          <a:noFill/>
        </p:spPr>
        <p:txBody>
          <a:bodyPr wrap="square" rtlCol="0">
            <a:spAutoFit/>
          </a:bodyPr>
          <a:lstStyle/>
          <a:p>
            <a:r>
              <a:rPr lang="fr-FR" sz="3200" b="1" dirty="0"/>
              <a:t>LEARNING </a:t>
            </a:r>
          </a:p>
          <a:p>
            <a:r>
              <a:rPr lang="fr-FR" sz="3200" b="1" dirty="0"/>
              <a:t>CHANNELS </a:t>
            </a:r>
          </a:p>
          <a:p>
            <a:r>
              <a:rPr lang="fr-FR" sz="3200" b="1" dirty="0"/>
              <a:t>PREFERENCES </a:t>
            </a:r>
            <a:endParaRPr lang="en-US" sz="3200" b="1" dirty="0"/>
          </a:p>
        </p:txBody>
      </p:sp>
    </p:spTree>
    <p:extLst>
      <p:ext uri="{BB962C8B-B14F-4D97-AF65-F5344CB8AC3E}">
        <p14:creationId xmlns:p14="http://schemas.microsoft.com/office/powerpoint/2010/main" val="118667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close-up of a diagram of the human brain&#10;&#10;AI-generated content may be incorrect.">
            <a:extLst>
              <a:ext uri="{FF2B5EF4-FFF2-40B4-BE49-F238E27FC236}">
                <a16:creationId xmlns:a16="http://schemas.microsoft.com/office/drawing/2014/main" id="{1CC12EF3-04F4-AF09-1CC9-15DEE454AA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26" y="167148"/>
            <a:ext cx="11946193" cy="654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40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mera on a tripod&#10;&#10;AI-generated content may be incorrect.">
            <a:extLst>
              <a:ext uri="{FF2B5EF4-FFF2-40B4-BE49-F238E27FC236}">
                <a16:creationId xmlns:a16="http://schemas.microsoft.com/office/drawing/2014/main" id="{124A312A-A05F-F240-02C5-9717B7CDB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08" y="1513478"/>
            <a:ext cx="2375385" cy="3310214"/>
          </a:xfrm>
          <a:prstGeom prst="rect">
            <a:avLst/>
          </a:prstGeom>
        </p:spPr>
      </p:pic>
      <p:sp>
        <p:nvSpPr>
          <p:cNvPr id="7" name="TextBox 6">
            <a:extLst>
              <a:ext uri="{FF2B5EF4-FFF2-40B4-BE49-F238E27FC236}">
                <a16:creationId xmlns:a16="http://schemas.microsoft.com/office/drawing/2014/main" id="{40D76DFE-AF9A-4679-ED77-90D6864AB573}"/>
              </a:ext>
            </a:extLst>
          </p:cNvPr>
          <p:cNvSpPr txBox="1"/>
          <p:nvPr/>
        </p:nvSpPr>
        <p:spPr>
          <a:xfrm>
            <a:off x="411982" y="98322"/>
            <a:ext cx="11458166" cy="1015663"/>
          </a:xfrm>
          <a:prstGeom prst="rect">
            <a:avLst/>
          </a:prstGeom>
          <a:noFill/>
        </p:spPr>
        <p:txBody>
          <a:bodyPr wrap="square" rtlCol="0">
            <a:spAutoFit/>
          </a:bodyPr>
          <a:lstStyle/>
          <a:p>
            <a:r>
              <a:rPr lang="en-US" sz="2000" b="1" dirty="0"/>
              <a:t>THE 4 STEPS ON THE COURT VISUALISATION TRAINING</a:t>
            </a:r>
          </a:p>
          <a:p>
            <a:r>
              <a:rPr lang="en-US" sz="2000" b="1" dirty="0"/>
              <a:t>3 REPETITIONS  FOR EACH STEP  USING </a:t>
            </a:r>
          </a:p>
          <a:p>
            <a:r>
              <a:rPr lang="en-US" sz="2000" b="1" dirty="0"/>
              <a:t>THE RIGHT INTENTION-EMOTION-ACTION</a:t>
            </a:r>
          </a:p>
        </p:txBody>
      </p:sp>
      <p:sp>
        <p:nvSpPr>
          <p:cNvPr id="8" name="TextBox 7">
            <a:extLst>
              <a:ext uri="{FF2B5EF4-FFF2-40B4-BE49-F238E27FC236}">
                <a16:creationId xmlns:a16="http://schemas.microsoft.com/office/drawing/2014/main" id="{F8400684-E4EF-E2F7-5B32-269F8732D18A}"/>
              </a:ext>
            </a:extLst>
          </p:cNvPr>
          <p:cNvSpPr txBox="1"/>
          <p:nvPr/>
        </p:nvSpPr>
        <p:spPr>
          <a:xfrm>
            <a:off x="2969774" y="1654793"/>
            <a:ext cx="7045134" cy="646331"/>
          </a:xfrm>
          <a:prstGeom prst="rect">
            <a:avLst/>
          </a:prstGeom>
          <a:noFill/>
        </p:spPr>
        <p:txBody>
          <a:bodyPr wrap="none" rtlCol="0">
            <a:spAutoFit/>
          </a:bodyPr>
          <a:lstStyle/>
          <a:p>
            <a:r>
              <a:rPr lang="en-US" dirty="0"/>
              <a:t>STEP 1 - WATCH A VIDEO </a:t>
            </a:r>
          </a:p>
          <a:p>
            <a:r>
              <a:rPr lang="en-US" dirty="0"/>
              <a:t>NORMAL / SLOW MOTION SPEED OF THE  ELEMEBT TO WORK ON </a:t>
            </a:r>
          </a:p>
        </p:txBody>
      </p:sp>
      <p:sp>
        <p:nvSpPr>
          <p:cNvPr id="9" name="TextBox 8">
            <a:extLst>
              <a:ext uri="{FF2B5EF4-FFF2-40B4-BE49-F238E27FC236}">
                <a16:creationId xmlns:a16="http://schemas.microsoft.com/office/drawing/2014/main" id="{466187D3-A5B0-8CF3-EA06-3DA9B01B7C1C}"/>
              </a:ext>
            </a:extLst>
          </p:cNvPr>
          <p:cNvSpPr txBox="1"/>
          <p:nvPr/>
        </p:nvSpPr>
        <p:spPr>
          <a:xfrm>
            <a:off x="2871019" y="2706920"/>
            <a:ext cx="8524568" cy="923330"/>
          </a:xfrm>
          <a:prstGeom prst="rect">
            <a:avLst/>
          </a:prstGeom>
          <a:noFill/>
        </p:spPr>
        <p:txBody>
          <a:bodyPr wrap="square" rtlCol="0">
            <a:spAutoFit/>
          </a:bodyPr>
          <a:lstStyle/>
          <a:p>
            <a:r>
              <a:rPr lang="en-US" dirty="0"/>
              <a:t>STEP? 2 – ASSOCIATE VISUALSATION </a:t>
            </a:r>
          </a:p>
          <a:p>
            <a:r>
              <a:rPr lang="en-US" dirty="0"/>
              <a:t>CLOSE YOUR EYES AND VISUALISE INTERNALY YOURSELF DOING THE MOTION </a:t>
            </a:r>
          </a:p>
          <a:p>
            <a:r>
              <a:rPr lang="en-US" dirty="0"/>
              <a:t>FEELING THE  MOTIONS AND SPEED OF THE MOTION </a:t>
            </a:r>
          </a:p>
        </p:txBody>
      </p:sp>
      <p:sp>
        <p:nvSpPr>
          <p:cNvPr id="10" name="TextBox 9">
            <a:extLst>
              <a:ext uri="{FF2B5EF4-FFF2-40B4-BE49-F238E27FC236}">
                <a16:creationId xmlns:a16="http://schemas.microsoft.com/office/drawing/2014/main" id="{703C6ED4-A610-4FA5-E2D7-7058CB8C44E1}"/>
              </a:ext>
            </a:extLst>
          </p:cNvPr>
          <p:cNvSpPr txBox="1"/>
          <p:nvPr/>
        </p:nvSpPr>
        <p:spPr>
          <a:xfrm>
            <a:off x="2871019" y="4319039"/>
            <a:ext cx="8283356" cy="923330"/>
          </a:xfrm>
          <a:prstGeom prst="rect">
            <a:avLst/>
          </a:prstGeom>
          <a:noFill/>
        </p:spPr>
        <p:txBody>
          <a:bodyPr wrap="square" rtlCol="0">
            <a:spAutoFit/>
          </a:bodyPr>
          <a:lstStyle/>
          <a:p>
            <a:r>
              <a:rPr lang="en-US" dirty="0"/>
              <a:t>STEP 3 – DISSOCIATED VISUALISATION </a:t>
            </a:r>
          </a:p>
          <a:p>
            <a:r>
              <a:rPr lang="en-US" dirty="0"/>
              <a:t>CLOSED OR OPEN YOUR EYES VISUALIZE YOURSELF IN FRONT OF YOU DOING THE MOTION </a:t>
            </a:r>
          </a:p>
        </p:txBody>
      </p:sp>
      <p:sp>
        <p:nvSpPr>
          <p:cNvPr id="11" name="TextBox 10">
            <a:extLst>
              <a:ext uri="{FF2B5EF4-FFF2-40B4-BE49-F238E27FC236}">
                <a16:creationId xmlns:a16="http://schemas.microsoft.com/office/drawing/2014/main" id="{1FB44BE7-E93A-C109-DF6F-971F022E8744}"/>
              </a:ext>
            </a:extLst>
          </p:cNvPr>
          <p:cNvSpPr txBox="1"/>
          <p:nvPr/>
        </p:nvSpPr>
        <p:spPr>
          <a:xfrm>
            <a:off x="2871019" y="5607992"/>
            <a:ext cx="6810069" cy="646331"/>
          </a:xfrm>
          <a:prstGeom prst="rect">
            <a:avLst/>
          </a:prstGeom>
          <a:noFill/>
        </p:spPr>
        <p:txBody>
          <a:bodyPr wrap="none" rtlCol="0">
            <a:spAutoFit/>
          </a:bodyPr>
          <a:lstStyle/>
          <a:p>
            <a:r>
              <a:rPr lang="en-US" dirty="0"/>
              <a:t>STEP 4 – HIIT THE BALL WITH THE RIGHT INTENTION –ACTION </a:t>
            </a:r>
          </a:p>
          <a:p>
            <a:r>
              <a:rPr lang="en-US" dirty="0"/>
              <a:t>THEN REPETE THE  CIRCLE  </a:t>
            </a:r>
          </a:p>
        </p:txBody>
      </p:sp>
    </p:spTree>
    <p:extLst>
      <p:ext uri="{BB962C8B-B14F-4D97-AF65-F5344CB8AC3E}">
        <p14:creationId xmlns:p14="http://schemas.microsoft.com/office/powerpoint/2010/main" val="47068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371A932-E28B-915C-2437-9B64ABE55607}"/>
              </a:ext>
            </a:extLst>
          </p:cNvPr>
          <p:cNvSpPr txBox="1"/>
          <p:nvPr/>
        </p:nvSpPr>
        <p:spPr>
          <a:xfrm>
            <a:off x="521110" y="335845"/>
            <a:ext cx="10854813" cy="6186309"/>
          </a:xfrm>
          <a:prstGeom prst="rect">
            <a:avLst/>
          </a:prstGeom>
          <a:noFill/>
        </p:spPr>
        <p:txBody>
          <a:bodyPr wrap="square">
            <a:spAutoFit/>
          </a:bodyPr>
          <a:lstStyle/>
          <a:p>
            <a:pPr rtl="0">
              <a:buNone/>
            </a:pPr>
            <a:r>
              <a:rPr lang="en-US" sz="3600" b="1" i="1" u="sng" dirty="0">
                <a:solidFill>
                  <a:srgbClr val="C00000"/>
                </a:solidFill>
                <a:effectLst/>
                <a:latin typeface="Century Gothic" panose="020B0502020202020204" pitchFamily="34" charset="0"/>
              </a:rPr>
              <a:t>EXPERIMENTATION</a:t>
            </a:r>
            <a:endParaRPr lang="en-US" sz="3600" b="0" dirty="0">
              <a:effectLst/>
            </a:endParaRPr>
          </a:p>
          <a:p>
            <a:pPr rtl="0">
              <a:buNone/>
            </a:pPr>
            <a:r>
              <a:rPr lang="en-US" sz="3600" b="1" i="0" u="none" strike="noStrike" dirty="0">
                <a:effectLst/>
                <a:latin typeface="Century Gothic" panose="020B0502020202020204" pitchFamily="34" charset="0"/>
              </a:rPr>
              <a:t>Is that human learn bast when they are given </a:t>
            </a:r>
            <a:endParaRPr lang="en-US" sz="3600" b="0" dirty="0">
              <a:effectLst/>
            </a:endParaRPr>
          </a:p>
          <a:p>
            <a:pPr rtl="0">
              <a:buNone/>
            </a:pPr>
            <a:r>
              <a:rPr lang="en-US" sz="3600" b="1" i="0" u="none" strike="noStrike" dirty="0">
                <a:effectLst/>
                <a:latin typeface="Century Gothic" panose="020B0502020202020204" pitchFamily="34" charset="0"/>
              </a:rPr>
              <a:t>The opportunity to </a:t>
            </a:r>
            <a:r>
              <a:rPr lang="en-US" sz="3600" b="1" i="0" u="sng" dirty="0">
                <a:effectLst/>
                <a:latin typeface="Century Gothic" panose="020B0502020202020204" pitchFamily="34" charset="0"/>
              </a:rPr>
              <a:t>Experiment</a:t>
            </a:r>
            <a:r>
              <a:rPr lang="en-US" sz="3600" b="1" i="0" u="none" strike="noStrike" dirty="0">
                <a:effectLst/>
                <a:latin typeface="Century Gothic" panose="020B0502020202020204" pitchFamily="34" charset="0"/>
              </a:rPr>
              <a:t> and </a:t>
            </a:r>
            <a:r>
              <a:rPr lang="en-US" sz="3600" b="1" i="0" u="sng" dirty="0">
                <a:effectLst/>
                <a:latin typeface="Century Gothic" panose="020B0502020202020204" pitchFamily="34" charset="0"/>
              </a:rPr>
              <a:t>Explore</a:t>
            </a:r>
            <a:r>
              <a:rPr lang="en-US" sz="3600" b="1" i="0" u="none" strike="noStrike" dirty="0">
                <a:effectLst/>
                <a:latin typeface="Century Gothic" panose="020B0502020202020204" pitchFamily="34" charset="0"/>
              </a:rPr>
              <a:t> an Idea </a:t>
            </a:r>
            <a:endParaRPr lang="en-US" sz="3600" b="0" dirty="0">
              <a:effectLst/>
            </a:endParaRPr>
          </a:p>
          <a:p>
            <a:pPr rtl="0">
              <a:buNone/>
            </a:pPr>
            <a:r>
              <a:rPr lang="en-US" sz="3600" b="1" i="0" u="none" strike="noStrike" dirty="0">
                <a:effectLst/>
                <a:latin typeface="Century Gothic" panose="020B0502020202020204" pitchFamily="34" charset="0"/>
              </a:rPr>
              <a:t>In the absence of micro-management </a:t>
            </a:r>
            <a:endParaRPr lang="en-US" sz="3600" b="0" dirty="0">
              <a:effectLst/>
            </a:endParaRPr>
          </a:p>
          <a:p>
            <a:pPr rtl="0">
              <a:buNone/>
            </a:pPr>
            <a:r>
              <a:rPr lang="en-US" sz="3600" b="1" i="0" u="none" strike="noStrike" dirty="0">
                <a:effectLst/>
                <a:latin typeface="Century Gothic" panose="020B0502020202020204" pitchFamily="34" charset="0"/>
              </a:rPr>
              <a:t>or </a:t>
            </a:r>
            <a:r>
              <a:rPr lang="en-US" sz="3600" b="1" i="0" u="sng" dirty="0">
                <a:effectLst/>
                <a:latin typeface="Century Gothic" panose="020B0502020202020204" pitchFamily="34" charset="0"/>
              </a:rPr>
              <a:t>rot repetition</a:t>
            </a:r>
            <a:endParaRPr lang="en-US" sz="3600" b="0" dirty="0">
              <a:effectLst/>
            </a:endParaRPr>
          </a:p>
          <a:p>
            <a:pPr rtl="0">
              <a:buNone/>
            </a:pPr>
            <a:endParaRPr lang="en-US" sz="3600" b="1" i="0" u="none" strike="noStrike" dirty="0">
              <a:effectLst/>
              <a:latin typeface="Century Gothic" panose="020B0502020202020204" pitchFamily="34" charset="0"/>
            </a:endParaRPr>
          </a:p>
          <a:p>
            <a:pPr rtl="0">
              <a:buNone/>
            </a:pPr>
            <a:r>
              <a:rPr lang="en-US" sz="3600" b="1" i="0" u="none" strike="noStrike" dirty="0">
                <a:effectLst/>
                <a:latin typeface="Century Gothic" panose="020B0502020202020204" pitchFamily="34" charset="0"/>
              </a:rPr>
              <a:t>Also, this promotes individual imitative </a:t>
            </a:r>
            <a:endParaRPr lang="en-US" sz="3600" b="0" dirty="0">
              <a:effectLst/>
            </a:endParaRPr>
          </a:p>
          <a:p>
            <a:pPr rtl="0">
              <a:buNone/>
            </a:pPr>
            <a:r>
              <a:rPr lang="en-US" sz="3600" b="1" i="0" u="none" strike="noStrike" dirty="0">
                <a:effectLst/>
                <a:latin typeface="Century Gothic" panose="020B0502020202020204" pitchFamily="34" charset="0"/>
              </a:rPr>
              <a:t>which will become </a:t>
            </a:r>
            <a:endParaRPr lang="en-US" sz="3600" b="0" dirty="0">
              <a:effectLst/>
            </a:endParaRPr>
          </a:p>
          <a:p>
            <a:pPr rtl="0">
              <a:buNone/>
            </a:pPr>
            <a:r>
              <a:rPr lang="en-US" sz="3600" b="1" i="0" u="none" strike="noStrike" dirty="0">
                <a:effectLst/>
                <a:latin typeface="Century Gothic" panose="020B0502020202020204" pitchFamily="34" charset="0"/>
              </a:rPr>
              <a:t>Very significant during a match</a:t>
            </a:r>
            <a:r>
              <a:rPr lang="en-US" sz="3200" b="1" i="0" u="none" strike="noStrike" dirty="0">
                <a:effectLst/>
                <a:latin typeface="Century Gothic" panose="020B0502020202020204" pitchFamily="34" charset="0"/>
              </a:rPr>
              <a:t>. </a:t>
            </a:r>
            <a:endParaRPr lang="en-US" sz="3600" b="0" dirty="0">
              <a:effectLst/>
            </a:endParaRPr>
          </a:p>
          <a:p>
            <a:pPr>
              <a:buNone/>
            </a:pPr>
            <a:br>
              <a:rPr lang="en-US" b="0" dirty="0">
                <a:effectLst/>
              </a:rPr>
            </a:br>
            <a:endParaRPr lang="en-US" dirty="0"/>
          </a:p>
        </p:txBody>
      </p:sp>
    </p:spTree>
    <p:extLst>
      <p:ext uri="{BB962C8B-B14F-4D97-AF65-F5344CB8AC3E}">
        <p14:creationId xmlns:p14="http://schemas.microsoft.com/office/powerpoint/2010/main" val="849465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A close-up of a network">
            <a:extLst>
              <a:ext uri="{FF2B5EF4-FFF2-40B4-BE49-F238E27FC236}">
                <a16:creationId xmlns:a16="http://schemas.microsoft.com/office/drawing/2014/main" id="{41A1C574-72C6-642F-E4D2-FF0C993AEF7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 b="1"/>
          <a:stretch/>
        </p:blipFill>
        <p:spPr/>
      </p:pic>
      <p:pic>
        <p:nvPicPr>
          <p:cNvPr id="9218" name="Picture 2" descr="A collage of a person playing tennis&#10;&#10;AI-generated content may be incorrect.">
            <a:extLst>
              <a:ext uri="{FF2B5EF4-FFF2-40B4-BE49-F238E27FC236}">
                <a16:creationId xmlns:a16="http://schemas.microsoft.com/office/drawing/2014/main" id="{4F91E30A-4523-04DE-2382-6F51B7516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864" y="2192594"/>
            <a:ext cx="10140548" cy="463683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300D9DF-9502-37F2-9478-FC900C02CE1E}"/>
              </a:ext>
            </a:extLst>
          </p:cNvPr>
          <p:cNvSpPr txBox="1"/>
          <p:nvPr/>
        </p:nvSpPr>
        <p:spPr>
          <a:xfrm>
            <a:off x="108153" y="28575"/>
            <a:ext cx="7315201" cy="2677656"/>
          </a:xfrm>
          <a:prstGeom prst="rect">
            <a:avLst/>
          </a:prstGeom>
          <a:noFill/>
        </p:spPr>
        <p:txBody>
          <a:bodyPr wrap="square">
            <a:spAutoFit/>
          </a:bodyPr>
          <a:lstStyle/>
          <a:p>
            <a:pPr rtl="0">
              <a:buNone/>
            </a:pPr>
            <a:r>
              <a:rPr lang="en-US" sz="2400" b="1" i="1" u="sng" dirty="0">
                <a:solidFill>
                  <a:srgbClr val="C00000"/>
                </a:solidFill>
                <a:effectLst/>
                <a:latin typeface="Century Gothic" panose="020B0502020202020204" pitchFamily="34" charset="0"/>
              </a:rPr>
              <a:t>COMPONENTS BASED LEARNING </a:t>
            </a:r>
            <a:endParaRPr lang="en-US" sz="2400" b="0" dirty="0">
              <a:effectLst/>
            </a:endParaRPr>
          </a:p>
          <a:p>
            <a:pPr rtl="0">
              <a:buNone/>
            </a:pPr>
            <a:r>
              <a:rPr lang="en-US" sz="2400" b="1" i="0" u="none" strike="noStrike" dirty="0">
                <a:effectLst/>
                <a:latin typeface="Century Gothic" panose="020B0502020202020204" pitchFamily="34" charset="0"/>
              </a:rPr>
              <a:t>IS THAT A SKILL IS BEST BROKEN DOWN </a:t>
            </a:r>
            <a:endParaRPr lang="en-US" sz="2400" b="0" dirty="0">
              <a:effectLst/>
            </a:endParaRPr>
          </a:p>
          <a:p>
            <a:pPr rtl="0">
              <a:buNone/>
            </a:pPr>
            <a:r>
              <a:rPr lang="en-US" sz="2400" b="1" i="0" u="none" strike="noStrike" dirty="0">
                <a:effectLst/>
                <a:latin typeface="Century Gothic" panose="020B0502020202020204" pitchFamily="34" charset="0"/>
              </a:rPr>
              <a:t>INTO SAMPLE UNITS THAT CAN BE EASILY </a:t>
            </a:r>
            <a:endParaRPr lang="en-US" sz="2400" b="0" dirty="0">
              <a:effectLst/>
            </a:endParaRPr>
          </a:p>
          <a:p>
            <a:pPr rtl="0">
              <a:buNone/>
            </a:pPr>
            <a:r>
              <a:rPr lang="en-US" sz="2400" b="1" i="0" u="none" strike="noStrike" dirty="0">
                <a:effectLst/>
                <a:latin typeface="Century Gothic" panose="020B0502020202020204" pitchFamily="34" charset="0"/>
              </a:rPr>
              <a:t>CONSUMED AND RETAIN BY THE BRAIN</a:t>
            </a:r>
            <a:endParaRPr lang="en-US" sz="2400" b="0" dirty="0">
              <a:effectLst/>
            </a:endParaRPr>
          </a:p>
          <a:p>
            <a:pPr rtl="0">
              <a:buNone/>
            </a:pPr>
            <a:r>
              <a:rPr lang="en-US" sz="2400" b="1" i="0" u="none" strike="noStrike" dirty="0">
                <a:effectLst/>
                <a:latin typeface="Century Gothic" panose="020B0502020202020204" pitchFamily="34" charset="0"/>
              </a:rPr>
              <a:t> AND RESUSED IN A VARIETY OF CONTEXTS   </a:t>
            </a:r>
            <a:endParaRPr lang="en-US" sz="2400" b="0" dirty="0">
              <a:effectLst/>
            </a:endParaRPr>
          </a:p>
          <a:p>
            <a:pPr>
              <a:buNone/>
            </a:pPr>
            <a:br>
              <a:rPr lang="en-US" sz="2400" dirty="0"/>
            </a:br>
            <a:endParaRPr lang="en-US" sz="2400" dirty="0"/>
          </a:p>
        </p:txBody>
      </p:sp>
    </p:spTree>
    <p:extLst>
      <p:ext uri="{BB962C8B-B14F-4D97-AF65-F5344CB8AC3E}">
        <p14:creationId xmlns:p14="http://schemas.microsoft.com/office/powerpoint/2010/main" val="2547630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A diagram of steps and instructions&#10;&#10;AI-generated content may be incorrect.">
            <a:extLst>
              <a:ext uri="{FF2B5EF4-FFF2-40B4-BE49-F238E27FC236}">
                <a16:creationId xmlns:a16="http://schemas.microsoft.com/office/drawing/2014/main" id="{7DA5721A-8ACB-4C88-B10D-682DD6FFDB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32" b="43443"/>
          <a:stretch>
            <a:fillRect/>
          </a:stretch>
        </p:blipFill>
        <p:spPr bwMode="auto">
          <a:xfrm>
            <a:off x="206477" y="168684"/>
            <a:ext cx="11592232" cy="6520632"/>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An orange tennis player with a racket and ball&#10;&#10;AI-generated content may be incorrect.">
            <a:extLst>
              <a:ext uri="{FF2B5EF4-FFF2-40B4-BE49-F238E27FC236}">
                <a16:creationId xmlns:a16="http://schemas.microsoft.com/office/drawing/2014/main" id="{DDB5BE3A-B5A7-8F12-FCD5-C1672F74F6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477" y="168684"/>
            <a:ext cx="884379" cy="1326569"/>
          </a:xfrm>
          <a:prstGeom prst="rect">
            <a:avLst/>
          </a:prstGeom>
        </p:spPr>
      </p:pic>
    </p:spTree>
    <p:extLst>
      <p:ext uri="{BB962C8B-B14F-4D97-AF65-F5344CB8AC3E}">
        <p14:creationId xmlns:p14="http://schemas.microsoft.com/office/powerpoint/2010/main" val="3989107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EBD89AF-1F22-A6E3-5036-913F3772662F}"/>
              </a:ext>
            </a:extLst>
          </p:cNvPr>
          <p:cNvSpPr txBox="1"/>
          <p:nvPr/>
        </p:nvSpPr>
        <p:spPr>
          <a:xfrm>
            <a:off x="934064" y="427984"/>
            <a:ext cx="10402529" cy="6740307"/>
          </a:xfrm>
          <a:prstGeom prst="rect">
            <a:avLst/>
          </a:prstGeom>
          <a:noFill/>
        </p:spPr>
        <p:txBody>
          <a:bodyPr wrap="square">
            <a:spAutoFit/>
          </a:bodyPr>
          <a:lstStyle/>
          <a:p>
            <a:pPr rtl="0">
              <a:buNone/>
            </a:pPr>
            <a:r>
              <a:rPr lang="en-US" sz="3600" b="1" i="0" u="none" strike="noStrike" dirty="0">
                <a:effectLst/>
                <a:latin typeface="Century Gothic" panose="020B0502020202020204" pitchFamily="34" charset="0"/>
              </a:rPr>
              <a:t>We learn by positive reinforcement </a:t>
            </a:r>
            <a:endParaRPr lang="en-US" sz="3600" b="0" dirty="0">
              <a:effectLst/>
            </a:endParaRPr>
          </a:p>
          <a:p>
            <a:pPr rtl="0">
              <a:buNone/>
            </a:pPr>
            <a:r>
              <a:rPr lang="en-US" sz="3600" b="1" i="0" u="none" strike="noStrike" dirty="0">
                <a:effectLst/>
                <a:latin typeface="Century Gothic" panose="020B0502020202020204" pitchFamily="34" charset="0"/>
              </a:rPr>
              <a:t>Its very powerful so </a:t>
            </a:r>
            <a:endParaRPr lang="en-US" sz="3600" b="0" dirty="0">
              <a:effectLst/>
            </a:endParaRPr>
          </a:p>
          <a:p>
            <a:pPr rtl="0">
              <a:buNone/>
            </a:pPr>
            <a:r>
              <a:rPr lang="en-US" sz="3600" b="1" i="0" u="none" strike="noStrike" dirty="0">
                <a:effectLst/>
                <a:latin typeface="Century Gothic" panose="020B0502020202020204" pitchFamily="34" charset="0"/>
              </a:rPr>
              <a:t>We can  reinforce</a:t>
            </a:r>
            <a:endParaRPr lang="en-US" sz="3600" b="0" dirty="0">
              <a:effectLst/>
            </a:endParaRPr>
          </a:p>
          <a:p>
            <a:pPr rtl="0">
              <a:buNone/>
            </a:pPr>
            <a:r>
              <a:rPr lang="en-US" sz="3600" b="1" i="0" u="none" strike="noStrike" dirty="0">
                <a:effectLst/>
                <a:latin typeface="Century Gothic" panose="020B0502020202020204" pitchFamily="34" charset="0"/>
              </a:rPr>
              <a:t>e their natural motors motions</a:t>
            </a:r>
            <a:endParaRPr lang="en-US" sz="3600" b="0" dirty="0">
              <a:effectLst/>
            </a:endParaRPr>
          </a:p>
          <a:p>
            <a:pPr rtl="0">
              <a:buNone/>
            </a:pPr>
            <a:endParaRPr lang="en-US" sz="3600" b="1" i="0" u="none" strike="noStrike" dirty="0">
              <a:effectLst/>
              <a:latin typeface="Century Gothic" panose="020B0502020202020204" pitchFamily="34" charset="0"/>
            </a:endParaRPr>
          </a:p>
          <a:p>
            <a:pPr rtl="0">
              <a:buNone/>
            </a:pPr>
            <a:r>
              <a:rPr lang="en-US" sz="3600" b="1" i="0" u="none" strike="noStrike" dirty="0">
                <a:effectLst/>
                <a:latin typeface="Century Gothic" panose="020B0502020202020204" pitchFamily="34" charset="0"/>
              </a:rPr>
              <a:t>To improve and get better player. </a:t>
            </a:r>
            <a:endParaRPr lang="en-US" sz="3600" b="0" dirty="0">
              <a:effectLst/>
            </a:endParaRPr>
          </a:p>
          <a:p>
            <a:pPr rtl="0">
              <a:buNone/>
            </a:pPr>
            <a:endParaRPr lang="en-US" sz="3600" b="1" i="0" u="none" strike="noStrike" dirty="0">
              <a:effectLst/>
              <a:latin typeface="Century Gothic" panose="020B0502020202020204" pitchFamily="34" charset="0"/>
            </a:endParaRPr>
          </a:p>
          <a:p>
            <a:pPr rtl="0">
              <a:buNone/>
            </a:pPr>
            <a:r>
              <a:rPr lang="en-US" sz="3600" b="1" i="0" u="none" strike="noStrike" dirty="0">
                <a:effectLst/>
                <a:latin typeface="Century Gothic" panose="020B0502020202020204" pitchFamily="34" charset="0"/>
              </a:rPr>
              <a:t>TELL THEM WHAT THEY GOOD AT !!!</a:t>
            </a:r>
            <a:endParaRPr lang="en-US" sz="3600" b="0" dirty="0">
              <a:effectLst/>
            </a:endParaRPr>
          </a:p>
          <a:p>
            <a:pPr rtl="0">
              <a:buNone/>
            </a:pPr>
            <a:r>
              <a:rPr lang="en-US" sz="3600" b="1" i="0" u="none" strike="noStrike" dirty="0">
                <a:effectLst/>
                <a:latin typeface="Century Gothic" panose="020B0502020202020204" pitchFamily="34" charset="0"/>
              </a:rPr>
              <a:t>  0,3 % OF IMPROVEMENT EVERYDAY = 100% 1 year</a:t>
            </a:r>
            <a:endParaRPr lang="en-US" sz="3600" b="0" dirty="0">
              <a:effectLst/>
            </a:endParaRPr>
          </a:p>
          <a:p>
            <a:pPr>
              <a:buNone/>
            </a:pPr>
            <a:br>
              <a:rPr lang="en-US" sz="3600" dirty="0"/>
            </a:br>
            <a:endParaRPr lang="en-US" sz="3600" dirty="0"/>
          </a:p>
        </p:txBody>
      </p:sp>
    </p:spTree>
    <p:extLst>
      <p:ext uri="{BB962C8B-B14F-4D97-AF65-F5344CB8AC3E}">
        <p14:creationId xmlns:p14="http://schemas.microsoft.com/office/powerpoint/2010/main" val="456245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brain&#10;&#10;AI-generated content may be incorrect.">
            <a:extLst>
              <a:ext uri="{FF2B5EF4-FFF2-40B4-BE49-F238E27FC236}">
                <a16:creationId xmlns:a16="http://schemas.microsoft.com/office/drawing/2014/main" id="{34090185-915B-3A62-9AF0-93C4966746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70" y="132890"/>
            <a:ext cx="11526859" cy="6592220"/>
          </a:xfrm>
          <a:prstGeom prst="rect">
            <a:avLst/>
          </a:prstGeom>
        </p:spPr>
      </p:pic>
    </p:spTree>
    <p:extLst>
      <p:ext uri="{BB962C8B-B14F-4D97-AF65-F5344CB8AC3E}">
        <p14:creationId xmlns:p14="http://schemas.microsoft.com/office/powerpoint/2010/main" val="3733255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5F83DCBF-352D-6F4E-01D0-5063BA12B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2" y="239748"/>
            <a:ext cx="11572875" cy="6519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050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winging a tennis racket&#10;&#10;AI-generated content may be incorrect.">
            <a:extLst>
              <a:ext uri="{FF2B5EF4-FFF2-40B4-BE49-F238E27FC236}">
                <a16:creationId xmlns:a16="http://schemas.microsoft.com/office/drawing/2014/main" id="{4EFAB9E3-9042-E70B-742B-FF272CA0F7CC}"/>
              </a:ext>
            </a:extLst>
          </p:cNvPr>
          <p:cNvPicPr>
            <a:picLocks noChangeAspect="1"/>
          </p:cNvPicPr>
          <p:nvPr/>
        </p:nvPicPr>
        <p:blipFill>
          <a:blip r:embed="rId2">
            <a:extLst>
              <a:ext uri="{28A0092B-C50C-407E-A947-70E740481C1C}">
                <a14:useLocalDpi xmlns:a14="http://schemas.microsoft.com/office/drawing/2010/main" val="0"/>
              </a:ext>
            </a:extLst>
          </a:blip>
          <a:srcRect l="7191" t="7370" r="9979" b="4455"/>
          <a:stretch>
            <a:fillRect/>
          </a:stretch>
        </p:blipFill>
        <p:spPr>
          <a:xfrm>
            <a:off x="156404" y="548092"/>
            <a:ext cx="2164922" cy="3441290"/>
          </a:xfrm>
          <a:prstGeom prst="rect">
            <a:avLst/>
          </a:prstGeom>
        </p:spPr>
      </p:pic>
      <p:sp>
        <p:nvSpPr>
          <p:cNvPr id="7" name="TextBox 6">
            <a:extLst>
              <a:ext uri="{FF2B5EF4-FFF2-40B4-BE49-F238E27FC236}">
                <a16:creationId xmlns:a16="http://schemas.microsoft.com/office/drawing/2014/main" id="{40F3B6A0-EB68-EBB6-6EE5-DBA3BAFFE1B5}"/>
              </a:ext>
            </a:extLst>
          </p:cNvPr>
          <p:cNvSpPr txBox="1"/>
          <p:nvPr/>
        </p:nvSpPr>
        <p:spPr>
          <a:xfrm>
            <a:off x="2428568" y="221564"/>
            <a:ext cx="7323159" cy="461665"/>
          </a:xfrm>
          <a:prstGeom prst="rect">
            <a:avLst/>
          </a:prstGeom>
          <a:noFill/>
        </p:spPr>
        <p:txBody>
          <a:bodyPr wrap="none" rtlCol="0">
            <a:spAutoFit/>
          </a:bodyPr>
          <a:lstStyle/>
          <a:p>
            <a:r>
              <a:rPr lang="en-US" sz="2400" b="1" dirty="0"/>
              <a:t>MATCHING PROFILE  TYPES  OF EXCERCICES</a:t>
            </a:r>
          </a:p>
        </p:txBody>
      </p:sp>
      <p:pic>
        <p:nvPicPr>
          <p:cNvPr id="11" name="Picture 10" descr="A person holding a tennis racket&#10;&#10;AI-generated content may be incorrect.">
            <a:extLst>
              <a:ext uri="{FF2B5EF4-FFF2-40B4-BE49-F238E27FC236}">
                <a16:creationId xmlns:a16="http://schemas.microsoft.com/office/drawing/2014/main" id="{7FECB724-D03A-EDBF-E7A6-97683494BFDD}"/>
              </a:ext>
            </a:extLst>
          </p:cNvPr>
          <p:cNvPicPr>
            <a:picLocks noChangeAspect="1"/>
          </p:cNvPicPr>
          <p:nvPr/>
        </p:nvPicPr>
        <p:blipFill>
          <a:blip r:embed="rId3">
            <a:extLst>
              <a:ext uri="{28A0092B-C50C-407E-A947-70E740481C1C}">
                <a14:useLocalDpi xmlns:a14="http://schemas.microsoft.com/office/drawing/2010/main" val="0"/>
              </a:ext>
            </a:extLst>
          </a:blip>
          <a:srcRect t="14854" r="10681" b="7203"/>
          <a:stretch>
            <a:fillRect/>
          </a:stretch>
        </p:blipFill>
        <p:spPr>
          <a:xfrm>
            <a:off x="8849031" y="683229"/>
            <a:ext cx="2684208" cy="3234644"/>
          </a:xfrm>
          <a:prstGeom prst="rect">
            <a:avLst/>
          </a:prstGeom>
        </p:spPr>
      </p:pic>
      <p:sp>
        <p:nvSpPr>
          <p:cNvPr id="12" name="TextBox 11">
            <a:extLst>
              <a:ext uri="{FF2B5EF4-FFF2-40B4-BE49-F238E27FC236}">
                <a16:creationId xmlns:a16="http://schemas.microsoft.com/office/drawing/2014/main" id="{B97D2F9F-1337-60E4-6C3F-DFBA66B2D36F}"/>
              </a:ext>
            </a:extLst>
          </p:cNvPr>
          <p:cNvSpPr txBox="1"/>
          <p:nvPr/>
        </p:nvSpPr>
        <p:spPr>
          <a:xfrm>
            <a:off x="1238865" y="3854245"/>
            <a:ext cx="2768387" cy="3046988"/>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rgbClr val="00B0F0"/>
                </a:solidFill>
              </a:rPr>
              <a:t>1- ELONGATION</a:t>
            </a:r>
          </a:p>
          <a:p>
            <a:pPr marL="285750" indent="-285750">
              <a:buFont typeface="Arial" panose="020B0604020202020204" pitchFamily="34" charset="0"/>
              <a:buChar char="•"/>
            </a:pPr>
            <a:endParaRPr lang="en-US" sz="2400" dirty="0">
              <a:solidFill>
                <a:srgbClr val="00B0F0"/>
              </a:solidFill>
            </a:endParaRPr>
          </a:p>
          <a:p>
            <a:pPr marL="285750" indent="-285750">
              <a:buFont typeface="Arial" panose="020B0604020202020204" pitchFamily="34" charset="0"/>
              <a:buChar char="•"/>
            </a:pPr>
            <a:r>
              <a:rPr lang="en-US" sz="2400" dirty="0">
                <a:solidFill>
                  <a:srgbClr val="00B0F0"/>
                </a:solidFill>
              </a:rPr>
              <a:t>2- STIFFNESS </a:t>
            </a:r>
          </a:p>
          <a:p>
            <a:pPr marL="285750" indent="-285750">
              <a:buFont typeface="Arial" panose="020B0604020202020204" pitchFamily="34" charset="0"/>
              <a:buChar char="•"/>
            </a:pPr>
            <a:endParaRPr lang="en-US" sz="2400" dirty="0">
              <a:solidFill>
                <a:srgbClr val="00B0F0"/>
              </a:solidFill>
            </a:endParaRPr>
          </a:p>
          <a:p>
            <a:pPr marL="285750" indent="-285750">
              <a:buFont typeface="Arial" panose="020B0604020202020204" pitchFamily="34" charset="0"/>
              <a:buChar char="•"/>
            </a:pPr>
            <a:r>
              <a:rPr lang="en-US" sz="2400" dirty="0">
                <a:solidFill>
                  <a:srgbClr val="00B0F0"/>
                </a:solidFill>
              </a:rPr>
              <a:t>3 -REACTIVITY</a:t>
            </a:r>
          </a:p>
          <a:p>
            <a:pPr marL="285750" indent="-285750">
              <a:buFont typeface="Arial" panose="020B0604020202020204" pitchFamily="34" charset="0"/>
              <a:buChar char="•"/>
            </a:pPr>
            <a:endParaRPr lang="en-US" sz="2400" dirty="0">
              <a:solidFill>
                <a:srgbClr val="00B0F0"/>
              </a:solidFill>
            </a:endParaRPr>
          </a:p>
          <a:p>
            <a:pPr marL="285750" indent="-285750">
              <a:buFont typeface="Arial" panose="020B0604020202020204" pitchFamily="34" charset="0"/>
              <a:buChar char="•"/>
            </a:pPr>
            <a:r>
              <a:rPr lang="en-US" sz="2400" dirty="0">
                <a:solidFill>
                  <a:srgbClr val="00B0F0"/>
                </a:solidFill>
              </a:rPr>
              <a:t>4- PROJECTION</a:t>
            </a:r>
          </a:p>
          <a:p>
            <a:r>
              <a:rPr lang="en-US" sz="2400" dirty="0">
                <a:solidFill>
                  <a:srgbClr val="00B0F0"/>
                </a:solidFill>
              </a:rPr>
              <a:t> </a:t>
            </a:r>
            <a:endParaRPr lang="en-US" dirty="0">
              <a:solidFill>
                <a:srgbClr val="00B0F0"/>
              </a:solidFill>
            </a:endParaRPr>
          </a:p>
        </p:txBody>
      </p:sp>
      <p:sp>
        <p:nvSpPr>
          <p:cNvPr id="14" name="TextBox 13">
            <a:extLst>
              <a:ext uri="{FF2B5EF4-FFF2-40B4-BE49-F238E27FC236}">
                <a16:creationId xmlns:a16="http://schemas.microsoft.com/office/drawing/2014/main" id="{2844C76C-E397-CC8F-69E4-35FCC625CFCB}"/>
              </a:ext>
            </a:extLst>
          </p:cNvPr>
          <p:cNvSpPr txBox="1"/>
          <p:nvPr/>
        </p:nvSpPr>
        <p:spPr>
          <a:xfrm>
            <a:off x="8544233" y="3917873"/>
            <a:ext cx="3775587"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FF0000"/>
                </a:solidFill>
              </a:rPr>
              <a:t>1 – MOBILITY</a:t>
            </a:r>
          </a:p>
          <a:p>
            <a:pPr marL="285750" indent="-285750">
              <a:buFont typeface="Arial" panose="020B0604020202020204" pitchFamily="34" charset="0"/>
              <a:buChar char="•"/>
            </a:pPr>
            <a:endParaRPr lang="en-US" sz="2400" dirty="0">
              <a:solidFill>
                <a:srgbClr val="FF0000"/>
              </a:solidFill>
            </a:endParaRPr>
          </a:p>
          <a:p>
            <a:pPr marL="285750" indent="-285750">
              <a:buFont typeface="Arial" panose="020B0604020202020204" pitchFamily="34" charset="0"/>
              <a:buChar char="•"/>
            </a:pPr>
            <a:r>
              <a:rPr lang="en-US" sz="2400" dirty="0">
                <a:solidFill>
                  <a:srgbClr val="FF0000"/>
                </a:solidFill>
              </a:rPr>
              <a:t>2- STABILITY</a:t>
            </a:r>
          </a:p>
          <a:p>
            <a:pPr marL="285750" indent="-285750">
              <a:buFont typeface="Arial" panose="020B0604020202020204" pitchFamily="34" charset="0"/>
              <a:buChar char="•"/>
            </a:pPr>
            <a:endParaRPr lang="en-US" sz="2400" dirty="0">
              <a:solidFill>
                <a:srgbClr val="FF0000"/>
              </a:solidFill>
            </a:endParaRPr>
          </a:p>
          <a:p>
            <a:pPr marL="285750" indent="-285750">
              <a:buFont typeface="Arial" panose="020B0604020202020204" pitchFamily="34" charset="0"/>
              <a:buChar char="•"/>
            </a:pPr>
            <a:r>
              <a:rPr lang="en-US" sz="2400" dirty="0">
                <a:solidFill>
                  <a:srgbClr val="FF0000"/>
                </a:solidFill>
              </a:rPr>
              <a:t>3- STRENGHT</a:t>
            </a:r>
          </a:p>
          <a:p>
            <a:pPr marL="285750" indent="-285750">
              <a:buFont typeface="Arial" panose="020B0604020202020204" pitchFamily="34" charset="0"/>
              <a:buChar char="•"/>
            </a:pPr>
            <a:endParaRPr lang="en-US" sz="2400" dirty="0">
              <a:solidFill>
                <a:srgbClr val="FF0000"/>
              </a:solidFill>
            </a:endParaRPr>
          </a:p>
          <a:p>
            <a:pPr marL="285750" indent="-285750">
              <a:buFont typeface="Arial" panose="020B0604020202020204" pitchFamily="34" charset="0"/>
              <a:buChar char="•"/>
            </a:pPr>
            <a:r>
              <a:rPr lang="en-US" sz="2400" dirty="0">
                <a:solidFill>
                  <a:srgbClr val="FF0000"/>
                </a:solidFill>
              </a:rPr>
              <a:t>4 - PROPULSION</a:t>
            </a:r>
          </a:p>
        </p:txBody>
      </p:sp>
      <p:sp>
        <p:nvSpPr>
          <p:cNvPr id="15" name="TextBox 14">
            <a:extLst>
              <a:ext uri="{FF2B5EF4-FFF2-40B4-BE49-F238E27FC236}">
                <a16:creationId xmlns:a16="http://schemas.microsoft.com/office/drawing/2014/main" id="{7C208BAF-AFB0-9D91-2BEF-672560A49B52}"/>
              </a:ext>
            </a:extLst>
          </p:cNvPr>
          <p:cNvSpPr txBox="1"/>
          <p:nvPr/>
        </p:nvSpPr>
        <p:spPr>
          <a:xfrm>
            <a:off x="2192293" y="1052053"/>
            <a:ext cx="1785104" cy="369332"/>
          </a:xfrm>
          <a:prstGeom prst="rect">
            <a:avLst/>
          </a:prstGeom>
          <a:noFill/>
        </p:spPr>
        <p:txBody>
          <a:bodyPr wrap="none" rtlCol="0">
            <a:spAutoFit/>
          </a:bodyPr>
          <a:lstStyle/>
          <a:p>
            <a:r>
              <a:rPr lang="en-US" b="1" dirty="0">
                <a:solidFill>
                  <a:srgbClr val="00B0F0"/>
                </a:solidFill>
              </a:rPr>
              <a:t>AERIAL TYPE </a:t>
            </a:r>
          </a:p>
        </p:txBody>
      </p:sp>
      <p:sp>
        <p:nvSpPr>
          <p:cNvPr id="16" name="TextBox 15">
            <a:extLst>
              <a:ext uri="{FF2B5EF4-FFF2-40B4-BE49-F238E27FC236}">
                <a16:creationId xmlns:a16="http://schemas.microsoft.com/office/drawing/2014/main" id="{51F7DD45-2205-8308-65B1-538FB63161DA}"/>
              </a:ext>
            </a:extLst>
          </p:cNvPr>
          <p:cNvSpPr txBox="1"/>
          <p:nvPr/>
        </p:nvSpPr>
        <p:spPr>
          <a:xfrm>
            <a:off x="7187628" y="1052053"/>
            <a:ext cx="2283382" cy="369332"/>
          </a:xfrm>
          <a:prstGeom prst="rect">
            <a:avLst/>
          </a:prstGeom>
          <a:noFill/>
        </p:spPr>
        <p:txBody>
          <a:bodyPr wrap="none" rtlCol="0">
            <a:spAutoFit/>
          </a:bodyPr>
          <a:lstStyle/>
          <a:p>
            <a:r>
              <a:rPr lang="en-US" b="1" dirty="0">
                <a:solidFill>
                  <a:srgbClr val="FF0000"/>
                </a:solidFill>
              </a:rPr>
              <a:t>GROUNDED TYPE</a:t>
            </a:r>
          </a:p>
        </p:txBody>
      </p:sp>
      <p:pic>
        <p:nvPicPr>
          <p:cNvPr id="17" name="Picture 16" descr="An orange tennis player with a racket and ball&#10;&#10;AI-generated content may be incorrect.">
            <a:extLst>
              <a:ext uri="{FF2B5EF4-FFF2-40B4-BE49-F238E27FC236}">
                <a16:creationId xmlns:a16="http://schemas.microsoft.com/office/drawing/2014/main" id="{837AA229-EB88-DB92-FFBF-F0BFAA8E0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19884" y="31299"/>
            <a:ext cx="689057" cy="1033585"/>
          </a:xfrm>
          <a:prstGeom prst="rect">
            <a:avLst/>
          </a:prstGeom>
        </p:spPr>
      </p:pic>
    </p:spTree>
    <p:extLst>
      <p:ext uri="{BB962C8B-B14F-4D97-AF65-F5344CB8AC3E}">
        <p14:creationId xmlns:p14="http://schemas.microsoft.com/office/powerpoint/2010/main" val="4172519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5503C1-C1BF-87DA-B215-5360B7D9CD2E}"/>
              </a:ext>
            </a:extLst>
          </p:cNvPr>
          <p:cNvSpPr txBox="1"/>
          <p:nvPr/>
        </p:nvSpPr>
        <p:spPr>
          <a:xfrm>
            <a:off x="-175017" y="747357"/>
            <a:ext cx="6096000" cy="1384995"/>
          </a:xfrm>
          <a:prstGeom prst="rect">
            <a:avLst/>
          </a:prstGeom>
          <a:noFill/>
        </p:spPr>
        <p:txBody>
          <a:bodyPr wrap="square">
            <a:spAutoFit/>
          </a:bodyPr>
          <a:lstStyle/>
          <a:p>
            <a:pPr algn="ctr" rtl="0">
              <a:buNone/>
            </a:pPr>
            <a:r>
              <a:rPr lang="en-US" sz="2400" b="1" i="1" u="sng" dirty="0">
                <a:solidFill>
                  <a:srgbClr val="FFFFFF"/>
                </a:solidFill>
                <a:effectLst/>
                <a:latin typeface="Century Gothic" panose="020B0502020202020204" pitchFamily="34" charset="0"/>
              </a:rPr>
              <a:t>Clarification</a:t>
            </a:r>
            <a:endParaRPr lang="en-US" sz="2400" b="0" dirty="0">
              <a:effectLst/>
            </a:endParaRPr>
          </a:p>
          <a:p>
            <a:pPr algn="ctr" rtl="0">
              <a:buNone/>
            </a:pPr>
            <a:r>
              <a:rPr lang="en-US" sz="2400" b="1" i="0" u="none" strike="noStrike" dirty="0">
                <a:solidFill>
                  <a:srgbClr val="FFFFFF"/>
                </a:solidFill>
                <a:effectLst/>
                <a:latin typeface="Century Gothic" panose="020B0502020202020204" pitchFamily="34" charset="0"/>
              </a:rPr>
              <a:t>What do you mean by what?</a:t>
            </a:r>
            <a:endParaRPr lang="en-US" sz="2400" b="0" dirty="0">
              <a:effectLst/>
            </a:endParaRPr>
          </a:p>
          <a:p>
            <a:pPr>
              <a:buNone/>
            </a:pPr>
            <a:br>
              <a:rPr lang="en-US" b="0" dirty="0">
                <a:effectLst/>
              </a:rPr>
            </a:br>
            <a:endParaRPr lang="en-US" dirty="0"/>
          </a:p>
        </p:txBody>
      </p:sp>
      <p:sp>
        <p:nvSpPr>
          <p:cNvPr id="7" name="TextBox 6">
            <a:extLst>
              <a:ext uri="{FF2B5EF4-FFF2-40B4-BE49-F238E27FC236}">
                <a16:creationId xmlns:a16="http://schemas.microsoft.com/office/drawing/2014/main" id="{DCF5F855-70E5-04DB-FAAE-35B953936C1F}"/>
              </a:ext>
            </a:extLst>
          </p:cNvPr>
          <p:cNvSpPr txBox="1"/>
          <p:nvPr/>
        </p:nvSpPr>
        <p:spPr>
          <a:xfrm>
            <a:off x="894736" y="127819"/>
            <a:ext cx="10052495" cy="523220"/>
          </a:xfrm>
          <a:prstGeom prst="rect">
            <a:avLst/>
          </a:prstGeom>
          <a:noFill/>
        </p:spPr>
        <p:txBody>
          <a:bodyPr wrap="none" rtlCol="0">
            <a:spAutoFit/>
          </a:bodyPr>
          <a:lstStyle/>
          <a:p>
            <a:r>
              <a:rPr lang="fr-FR" sz="2800" b="1" dirty="0"/>
              <a:t>COACHING QUESTIONS TO HELP MOTOR LEARNING </a:t>
            </a:r>
            <a:endParaRPr lang="en-US" sz="2800" b="1" dirty="0"/>
          </a:p>
        </p:txBody>
      </p:sp>
      <p:sp>
        <p:nvSpPr>
          <p:cNvPr id="9" name="TextBox 8">
            <a:extLst>
              <a:ext uri="{FF2B5EF4-FFF2-40B4-BE49-F238E27FC236}">
                <a16:creationId xmlns:a16="http://schemas.microsoft.com/office/drawing/2014/main" id="{3C71DABB-29A6-7F5E-FABE-55EF01B8A449}"/>
              </a:ext>
            </a:extLst>
          </p:cNvPr>
          <p:cNvSpPr txBox="1"/>
          <p:nvPr/>
        </p:nvSpPr>
        <p:spPr>
          <a:xfrm>
            <a:off x="7020233" y="5576019"/>
            <a:ext cx="5093109" cy="1261884"/>
          </a:xfrm>
          <a:prstGeom prst="rect">
            <a:avLst/>
          </a:prstGeom>
          <a:noFill/>
        </p:spPr>
        <p:txBody>
          <a:bodyPr wrap="square">
            <a:spAutoFit/>
          </a:bodyPr>
          <a:lstStyle/>
          <a:p>
            <a:r>
              <a:rPr lang="en-US" sz="2000" b="1" i="1" u="sng" dirty="0"/>
              <a:t>Meta-</a:t>
            </a:r>
            <a:r>
              <a:rPr lang="en-US" sz="2000" b="1" i="1" u="sng" dirty="0" err="1"/>
              <a:t>quetions</a:t>
            </a:r>
            <a:endParaRPr lang="en-US" sz="2000" dirty="0"/>
          </a:p>
          <a:p>
            <a:r>
              <a:rPr lang="en-US" sz="2000" b="1" dirty="0"/>
              <a:t>What did this question help you </a:t>
            </a:r>
            <a:r>
              <a:rPr lang="en-US" sz="2000" b="1" dirty="0" err="1"/>
              <a:t>realise</a:t>
            </a:r>
            <a:r>
              <a:rPr lang="en-US" sz="2000" b="1" dirty="0"/>
              <a:t>?</a:t>
            </a:r>
            <a:endParaRPr lang="en-US" sz="2000" dirty="0"/>
          </a:p>
          <a:p>
            <a:br>
              <a:rPr lang="en-US" dirty="0"/>
            </a:br>
            <a:endParaRPr lang="en-US" dirty="0"/>
          </a:p>
        </p:txBody>
      </p:sp>
      <p:sp>
        <p:nvSpPr>
          <p:cNvPr id="13" name="TextBox 12">
            <a:extLst>
              <a:ext uri="{FF2B5EF4-FFF2-40B4-BE49-F238E27FC236}">
                <a16:creationId xmlns:a16="http://schemas.microsoft.com/office/drawing/2014/main" id="{B94EE7CC-86D2-DAC2-D785-DED94022738E}"/>
              </a:ext>
            </a:extLst>
          </p:cNvPr>
          <p:cNvSpPr txBox="1"/>
          <p:nvPr/>
        </p:nvSpPr>
        <p:spPr>
          <a:xfrm>
            <a:off x="0" y="1813368"/>
            <a:ext cx="6258232" cy="1384995"/>
          </a:xfrm>
          <a:prstGeom prst="rect">
            <a:avLst/>
          </a:prstGeom>
          <a:noFill/>
        </p:spPr>
        <p:txBody>
          <a:bodyPr wrap="square">
            <a:spAutoFit/>
          </a:bodyPr>
          <a:lstStyle/>
          <a:p>
            <a:pPr algn="ctr" rtl="0">
              <a:buNone/>
            </a:pPr>
            <a:r>
              <a:rPr lang="en-US" sz="2400" b="1" i="1" u="sng" dirty="0">
                <a:solidFill>
                  <a:srgbClr val="FFFFFF"/>
                </a:solidFill>
                <a:effectLst/>
                <a:latin typeface="Century Gothic" panose="020B0502020202020204" pitchFamily="34" charset="0"/>
              </a:rPr>
              <a:t>Probing assumptions</a:t>
            </a:r>
            <a:endParaRPr lang="en-US" sz="2400" b="0" dirty="0">
              <a:effectLst/>
            </a:endParaRPr>
          </a:p>
          <a:p>
            <a:pPr algn="ctr" rtl="0">
              <a:buNone/>
            </a:pPr>
            <a:r>
              <a:rPr lang="en-US" sz="2400" b="1" i="0" u="none" strike="noStrike" dirty="0">
                <a:solidFill>
                  <a:srgbClr val="FFFFFF"/>
                </a:solidFill>
                <a:effectLst/>
                <a:latin typeface="Century Gothic" panose="020B0502020202020204" pitchFamily="34" charset="0"/>
              </a:rPr>
              <a:t>What are you assuming will happen ?</a:t>
            </a:r>
            <a:endParaRPr lang="en-US" sz="2400" b="0" dirty="0">
              <a:effectLst/>
            </a:endParaRPr>
          </a:p>
          <a:p>
            <a:pPr>
              <a:buNone/>
            </a:pPr>
            <a:br>
              <a:rPr lang="en-US" b="0" dirty="0">
                <a:effectLst/>
              </a:rPr>
            </a:br>
            <a:endParaRPr lang="en-US" dirty="0"/>
          </a:p>
        </p:txBody>
      </p:sp>
      <p:sp>
        <p:nvSpPr>
          <p:cNvPr id="15" name="TextBox 14">
            <a:extLst>
              <a:ext uri="{FF2B5EF4-FFF2-40B4-BE49-F238E27FC236}">
                <a16:creationId xmlns:a16="http://schemas.microsoft.com/office/drawing/2014/main" id="{1A464046-B98E-4DD4-3D9A-E90ABDADADCA}"/>
              </a:ext>
            </a:extLst>
          </p:cNvPr>
          <p:cNvSpPr txBox="1"/>
          <p:nvPr/>
        </p:nvSpPr>
        <p:spPr>
          <a:xfrm>
            <a:off x="7376" y="3013457"/>
            <a:ext cx="6587611" cy="1569660"/>
          </a:xfrm>
          <a:prstGeom prst="rect">
            <a:avLst/>
          </a:prstGeom>
          <a:noFill/>
        </p:spPr>
        <p:txBody>
          <a:bodyPr wrap="square">
            <a:spAutoFit/>
          </a:bodyPr>
          <a:lstStyle/>
          <a:p>
            <a:pPr algn="ctr" rtl="0">
              <a:buNone/>
            </a:pPr>
            <a:r>
              <a:rPr lang="en-US" sz="2400" b="1" i="1" u="sng" dirty="0">
                <a:solidFill>
                  <a:srgbClr val="FFFFFF"/>
                </a:solidFill>
                <a:effectLst/>
                <a:latin typeface="Century Gothic" panose="020B0502020202020204" pitchFamily="34" charset="0"/>
              </a:rPr>
              <a:t>Exploring perspectives</a:t>
            </a:r>
            <a:endParaRPr lang="en-US" sz="2400" b="0" dirty="0">
              <a:effectLst/>
            </a:endParaRPr>
          </a:p>
          <a:p>
            <a:pPr algn="ctr" rtl="0">
              <a:buNone/>
            </a:pPr>
            <a:r>
              <a:rPr lang="en-US" sz="2400" b="1" i="0" u="none" strike="noStrike" dirty="0">
                <a:solidFill>
                  <a:srgbClr val="FFFFFF"/>
                </a:solidFill>
                <a:effectLst/>
                <a:latin typeface="Century Gothic" panose="020B0502020202020204" pitchFamily="34" charset="0"/>
              </a:rPr>
              <a:t>How would your opponent see that point ? </a:t>
            </a:r>
            <a:endParaRPr lang="en-US" sz="2400" b="0" dirty="0">
              <a:effectLst/>
            </a:endParaRPr>
          </a:p>
          <a:p>
            <a:pPr>
              <a:buNone/>
            </a:pPr>
            <a:br>
              <a:rPr lang="en-US" sz="2400" b="0" dirty="0">
                <a:effectLst/>
              </a:rPr>
            </a:br>
            <a:endParaRPr lang="en-US" sz="2400" dirty="0"/>
          </a:p>
        </p:txBody>
      </p:sp>
      <p:sp>
        <p:nvSpPr>
          <p:cNvPr id="17" name="TextBox 16">
            <a:extLst>
              <a:ext uri="{FF2B5EF4-FFF2-40B4-BE49-F238E27FC236}">
                <a16:creationId xmlns:a16="http://schemas.microsoft.com/office/drawing/2014/main" id="{8BC415BE-39B2-27CD-3C9E-DE9840619FC2}"/>
              </a:ext>
            </a:extLst>
          </p:cNvPr>
          <p:cNvSpPr txBox="1"/>
          <p:nvPr/>
        </p:nvSpPr>
        <p:spPr>
          <a:xfrm>
            <a:off x="-329380" y="5596116"/>
            <a:ext cx="6587612" cy="1661993"/>
          </a:xfrm>
          <a:prstGeom prst="rect">
            <a:avLst/>
          </a:prstGeom>
          <a:noFill/>
        </p:spPr>
        <p:txBody>
          <a:bodyPr wrap="square">
            <a:spAutoFit/>
          </a:bodyPr>
          <a:lstStyle/>
          <a:p>
            <a:pPr algn="ctr" rtl="0">
              <a:buNone/>
            </a:pPr>
            <a:r>
              <a:rPr lang="en-US" sz="2400" b="1" i="1" u="sng" dirty="0">
                <a:solidFill>
                  <a:srgbClr val="FFFFFF"/>
                </a:solidFill>
                <a:effectLst/>
                <a:latin typeface="Century Gothic" panose="020B0502020202020204" pitchFamily="34" charset="0"/>
              </a:rPr>
              <a:t>Probing reasons</a:t>
            </a:r>
            <a:endParaRPr lang="en-US" sz="2400" b="0" dirty="0">
              <a:effectLst/>
            </a:endParaRPr>
          </a:p>
          <a:p>
            <a:pPr algn="ctr" rtl="0">
              <a:buNone/>
            </a:pPr>
            <a:r>
              <a:rPr lang="en-US" sz="2400" b="1" i="0" u="none" strike="noStrike" dirty="0">
                <a:solidFill>
                  <a:srgbClr val="FFFFFF"/>
                </a:solidFill>
                <a:effectLst/>
                <a:latin typeface="Century Gothic" panose="020B0502020202020204" pitchFamily="34" charset="0"/>
              </a:rPr>
              <a:t>Why did you make that decision ?</a:t>
            </a:r>
            <a:endParaRPr lang="en-US" sz="2400" b="0" dirty="0">
              <a:effectLst/>
            </a:endParaRPr>
          </a:p>
          <a:p>
            <a:pPr>
              <a:buNone/>
            </a:pPr>
            <a:br>
              <a:rPr lang="en-US" b="0" dirty="0">
                <a:effectLst/>
              </a:rPr>
            </a:br>
            <a:br>
              <a:rPr lang="en-US" b="0" dirty="0">
                <a:effectLst/>
              </a:rPr>
            </a:br>
            <a:endParaRPr lang="en-US" dirty="0"/>
          </a:p>
        </p:txBody>
      </p:sp>
      <p:sp>
        <p:nvSpPr>
          <p:cNvPr id="19" name="TextBox 18">
            <a:extLst>
              <a:ext uri="{FF2B5EF4-FFF2-40B4-BE49-F238E27FC236}">
                <a16:creationId xmlns:a16="http://schemas.microsoft.com/office/drawing/2014/main" id="{25534C1D-2BF6-5C25-F53E-043C5D3876B3}"/>
              </a:ext>
            </a:extLst>
          </p:cNvPr>
          <p:cNvSpPr txBox="1"/>
          <p:nvPr/>
        </p:nvSpPr>
        <p:spPr>
          <a:xfrm>
            <a:off x="7602793" y="651039"/>
            <a:ext cx="4510549" cy="3416320"/>
          </a:xfrm>
          <a:prstGeom prst="rect">
            <a:avLst/>
          </a:prstGeom>
          <a:noFill/>
        </p:spPr>
        <p:txBody>
          <a:bodyPr wrap="square">
            <a:spAutoFit/>
          </a:bodyPr>
          <a:lstStyle/>
          <a:p>
            <a:pPr rtl="0">
              <a:buNone/>
            </a:pPr>
            <a:r>
              <a:rPr lang="en-US" sz="1800" b="1" i="0" u="none" strike="noStrike" dirty="0">
                <a:solidFill>
                  <a:srgbClr val="FFFFFF"/>
                </a:solidFill>
                <a:effectLst/>
                <a:latin typeface="Century Gothic" panose="020B0502020202020204" pitchFamily="34" charset="0"/>
              </a:rPr>
              <a:t> QUESTIONS</a:t>
            </a:r>
            <a:endParaRPr lang="en-US" b="0" dirty="0">
              <a:effectLst/>
            </a:endParaRPr>
          </a:p>
          <a:p>
            <a:pPr rtl="0">
              <a:buNone/>
            </a:pPr>
            <a:r>
              <a:rPr lang="en-US" sz="1800" b="1" i="0" u="none" strike="noStrike" dirty="0">
                <a:solidFill>
                  <a:srgbClr val="FFFFFF"/>
                </a:solidFill>
                <a:effectLst/>
                <a:latin typeface="Century Gothic" panose="020B0502020202020204" pitchFamily="34" charset="0"/>
              </a:rPr>
              <a:t>HELP PLAYERS TO BECOME  BETTER AT</a:t>
            </a:r>
            <a:r>
              <a:rPr lang="en-US" sz="1800" b="1" i="0" u="none" strike="noStrike" dirty="0">
                <a:solidFill>
                  <a:srgbClr val="7030A0"/>
                </a:solidFill>
                <a:effectLst/>
                <a:latin typeface="Century Gothic" panose="020B0502020202020204" pitchFamily="34" charset="0"/>
              </a:rPr>
              <a:t> </a:t>
            </a:r>
            <a:r>
              <a:rPr lang="en-US" sz="1800" b="0" i="0" u="none" strike="noStrike" dirty="0">
                <a:solidFill>
                  <a:srgbClr val="000000"/>
                </a:solidFill>
                <a:effectLst/>
                <a:latin typeface="Century Gothic" panose="020B0502020202020204" pitchFamily="34" charset="0"/>
              </a:rPr>
              <a:t>:</a:t>
            </a:r>
            <a:endParaRPr lang="en-US" b="0" dirty="0">
              <a:effectLst/>
            </a:endParaRPr>
          </a:p>
          <a:p>
            <a:pPr rtl="0" fontAlgn="base">
              <a:buFont typeface="Arial" panose="020B0604020202020204" pitchFamily="34" charset="0"/>
              <a:buChar char="•"/>
            </a:pPr>
            <a:br>
              <a:rPr lang="en-US" b="0" dirty="0">
                <a:effectLst/>
              </a:rPr>
            </a:br>
            <a:r>
              <a:rPr lang="en-US" sz="2400" b="1" i="0" u="none" strike="noStrike" dirty="0">
                <a:solidFill>
                  <a:srgbClr val="00B0F0"/>
                </a:solidFill>
                <a:effectLst/>
                <a:latin typeface="Century Gothic" panose="020B0502020202020204" pitchFamily="34" charset="0"/>
              </a:rPr>
              <a:t>DECISION MAKING </a:t>
            </a:r>
            <a:endParaRPr lang="en-US" sz="2400" b="1" i="0" u="none" strike="noStrike" dirty="0">
              <a:solidFill>
                <a:srgbClr val="00B0F0"/>
              </a:solidFill>
              <a:effectLst/>
              <a:latin typeface="Arial" panose="020B0604020202020204" pitchFamily="34" charset="0"/>
            </a:endParaRPr>
          </a:p>
          <a:p>
            <a:pPr rtl="0" fontAlgn="base">
              <a:buFont typeface="Arial" panose="020B0604020202020204" pitchFamily="34" charset="0"/>
              <a:buChar char="•"/>
            </a:pPr>
            <a:br>
              <a:rPr lang="en-US" b="0" dirty="0">
                <a:effectLst/>
              </a:rPr>
            </a:br>
            <a:r>
              <a:rPr lang="en-US" sz="2400" b="1" i="0" u="none" strike="noStrike" dirty="0">
                <a:solidFill>
                  <a:srgbClr val="00AA48"/>
                </a:solidFill>
                <a:effectLst/>
                <a:latin typeface="Century Gothic" panose="020B0502020202020204" pitchFamily="34" charset="0"/>
              </a:rPr>
              <a:t>SOLVING PROBLEMS</a:t>
            </a:r>
            <a:endParaRPr lang="en-US" sz="2400" b="1" i="0" u="none" strike="noStrike" dirty="0">
              <a:solidFill>
                <a:srgbClr val="00AA48"/>
              </a:solidFill>
              <a:effectLst/>
              <a:latin typeface="Arial" panose="020B0604020202020204" pitchFamily="34" charset="0"/>
            </a:endParaRPr>
          </a:p>
          <a:p>
            <a:pPr rtl="0" fontAlgn="base">
              <a:buFont typeface="Arial" panose="020B0604020202020204" pitchFamily="34" charset="0"/>
              <a:buChar char="•"/>
            </a:pPr>
            <a:br>
              <a:rPr lang="en-US" b="0" dirty="0">
                <a:effectLst/>
              </a:rPr>
            </a:br>
            <a:r>
              <a:rPr lang="en-US" sz="2400" b="1" i="0" u="none" strike="noStrike" dirty="0">
                <a:solidFill>
                  <a:srgbClr val="7030A0"/>
                </a:solidFill>
                <a:effectLst/>
                <a:latin typeface="Century Gothic" panose="020B0502020202020204" pitchFamily="34" charset="0"/>
              </a:rPr>
              <a:t>REFLECTIVE LEARNER</a:t>
            </a:r>
            <a:endParaRPr lang="en-US" sz="2400" b="1" i="0" u="none" strike="noStrike" dirty="0">
              <a:solidFill>
                <a:srgbClr val="7030A0"/>
              </a:solidFill>
              <a:effectLst/>
              <a:latin typeface="Arial" panose="020B0604020202020204" pitchFamily="34" charset="0"/>
            </a:endParaRPr>
          </a:p>
          <a:p>
            <a:pPr>
              <a:buNone/>
            </a:pPr>
            <a:br>
              <a:rPr lang="en-US" b="0" dirty="0">
                <a:effectLst/>
              </a:rPr>
            </a:br>
            <a:br>
              <a:rPr lang="en-US" b="0" dirty="0">
                <a:effectLst/>
              </a:rPr>
            </a:br>
            <a:endParaRPr lang="en-US" dirty="0"/>
          </a:p>
        </p:txBody>
      </p:sp>
      <p:sp>
        <p:nvSpPr>
          <p:cNvPr id="21" name="TextBox 20">
            <a:extLst>
              <a:ext uri="{FF2B5EF4-FFF2-40B4-BE49-F238E27FC236}">
                <a16:creationId xmlns:a16="http://schemas.microsoft.com/office/drawing/2014/main" id="{1821E28D-8DDF-F2EF-34D5-A8C706FACE6A}"/>
              </a:ext>
            </a:extLst>
          </p:cNvPr>
          <p:cNvSpPr txBox="1"/>
          <p:nvPr/>
        </p:nvSpPr>
        <p:spPr>
          <a:xfrm>
            <a:off x="0" y="4264374"/>
            <a:ext cx="6258232" cy="1569660"/>
          </a:xfrm>
          <a:prstGeom prst="rect">
            <a:avLst/>
          </a:prstGeom>
          <a:noFill/>
        </p:spPr>
        <p:txBody>
          <a:bodyPr wrap="square">
            <a:spAutoFit/>
          </a:bodyPr>
          <a:lstStyle/>
          <a:p>
            <a:pPr algn="ctr" rtl="0">
              <a:buNone/>
            </a:pPr>
            <a:r>
              <a:rPr lang="en-US" sz="2400" b="1" i="1" u="sng" dirty="0">
                <a:solidFill>
                  <a:srgbClr val="FFFFFF"/>
                </a:solidFill>
                <a:effectLst/>
                <a:latin typeface="Century Gothic" panose="020B0502020202020204" pitchFamily="34" charset="0"/>
              </a:rPr>
              <a:t>Implications</a:t>
            </a:r>
            <a:endParaRPr lang="en-US" sz="2400" b="0" dirty="0">
              <a:effectLst/>
            </a:endParaRPr>
          </a:p>
          <a:p>
            <a:pPr algn="ctr" rtl="0">
              <a:buNone/>
            </a:pPr>
            <a:r>
              <a:rPr lang="en-US" sz="2400" b="1" i="0" u="none" strike="noStrike" dirty="0">
                <a:solidFill>
                  <a:srgbClr val="FFFFFF"/>
                </a:solidFill>
                <a:effectLst/>
                <a:latin typeface="Century Gothic" panose="020B0502020202020204" pitchFamily="34" charset="0"/>
              </a:rPr>
              <a:t>What will happen if you lo</a:t>
            </a:r>
            <a:r>
              <a:rPr lang="en-US" sz="2400" b="1" dirty="0">
                <a:solidFill>
                  <a:srgbClr val="FFFFFF"/>
                </a:solidFill>
                <a:latin typeface="Century Gothic" panose="020B0502020202020204" pitchFamily="34" charset="0"/>
              </a:rPr>
              <a:t>st</a:t>
            </a:r>
            <a:r>
              <a:rPr lang="en-US" sz="2400" b="1" i="0" u="none" strike="noStrike" dirty="0">
                <a:solidFill>
                  <a:srgbClr val="FFFFFF"/>
                </a:solidFill>
                <a:effectLst/>
                <a:latin typeface="Century Gothic" panose="020B0502020202020204" pitchFamily="34" charset="0"/>
              </a:rPr>
              <a:t> this point ?</a:t>
            </a:r>
            <a:endParaRPr lang="en-US" sz="2400" b="0" dirty="0">
              <a:effectLst/>
            </a:endParaRPr>
          </a:p>
          <a:p>
            <a:pPr>
              <a:buNone/>
            </a:pPr>
            <a:br>
              <a:rPr lang="en-US" sz="2400" b="0" dirty="0">
                <a:effectLst/>
              </a:rPr>
            </a:br>
            <a:endParaRPr lang="en-US" sz="2400" dirty="0"/>
          </a:p>
        </p:txBody>
      </p:sp>
    </p:spTree>
    <p:extLst>
      <p:ext uri="{BB962C8B-B14F-4D97-AF65-F5344CB8AC3E}">
        <p14:creationId xmlns:p14="http://schemas.microsoft.com/office/powerpoint/2010/main" val="4292750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 close-up of a computer screen&#10;&#10;AI-generated content may be incorrect.">
            <a:extLst>
              <a:ext uri="{FF2B5EF4-FFF2-40B4-BE49-F238E27FC236}">
                <a16:creationId xmlns:a16="http://schemas.microsoft.com/office/drawing/2014/main" id="{A3D0F01D-FFD0-97A4-DA2A-07339E920B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6181" y="1877962"/>
            <a:ext cx="9488129" cy="48309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6454D05-D25D-489B-33AE-D53BD60B5CFD}"/>
              </a:ext>
            </a:extLst>
          </p:cNvPr>
          <p:cNvSpPr txBox="1"/>
          <p:nvPr/>
        </p:nvSpPr>
        <p:spPr>
          <a:xfrm>
            <a:off x="2418735" y="149096"/>
            <a:ext cx="7177550" cy="2308324"/>
          </a:xfrm>
          <a:prstGeom prst="rect">
            <a:avLst/>
          </a:prstGeom>
          <a:noFill/>
        </p:spPr>
        <p:txBody>
          <a:bodyPr wrap="square">
            <a:spAutoFit/>
          </a:bodyPr>
          <a:lstStyle/>
          <a:p>
            <a:pPr algn="ctr" rtl="0">
              <a:buNone/>
            </a:pPr>
            <a:r>
              <a:rPr lang="en-US" sz="1800" b="1" i="0" u="none" strike="noStrike" dirty="0">
                <a:effectLst/>
                <a:latin typeface="Century Gothic" panose="020B0502020202020204" pitchFamily="34" charset="0"/>
              </a:rPr>
              <a:t>DIFFERENTIAL LEARNING CHALLENGES CONVENTIONAL COACHING </a:t>
            </a:r>
            <a:endParaRPr lang="en-US" b="1" dirty="0">
              <a:effectLst/>
            </a:endParaRPr>
          </a:p>
          <a:p>
            <a:pPr algn="ctr" rtl="0">
              <a:buNone/>
            </a:pPr>
            <a:r>
              <a:rPr lang="en-US" sz="1800" b="1" i="0" u="none" strike="noStrike" dirty="0">
                <a:effectLst/>
                <a:latin typeface="Century Gothic" panose="020B0502020202020204" pitchFamily="34" charset="0"/>
              </a:rPr>
              <a:t>BY REJECTING  THE NOTION OF A “CORRECT WAY” TO PERFORM A SKILL. </a:t>
            </a:r>
            <a:endParaRPr lang="en-US" b="1" dirty="0">
              <a:effectLst/>
            </a:endParaRPr>
          </a:p>
          <a:p>
            <a:pPr algn="ctr" rtl="0">
              <a:buNone/>
            </a:pPr>
            <a:r>
              <a:rPr lang="en-US" sz="1800" b="1" i="0" u="none" strike="noStrike" dirty="0">
                <a:effectLst/>
                <a:latin typeface="Century Gothic" panose="020B0502020202020204" pitchFamily="34" charset="0"/>
              </a:rPr>
              <a:t>INSTEAD,IT EMBRACE “VARIABILITY” AND ENCOURAGE PLAYERS TO ADAPT TO DIFFERENTS CONDITIONS</a:t>
            </a:r>
            <a:endParaRPr lang="en-US" b="1" dirty="0">
              <a:effectLst/>
            </a:endParaRPr>
          </a:p>
          <a:p>
            <a:pPr>
              <a:buNone/>
            </a:pPr>
            <a:br>
              <a:rPr lang="en-US" dirty="0"/>
            </a:br>
            <a:endParaRPr lang="en-US" dirty="0"/>
          </a:p>
        </p:txBody>
      </p:sp>
    </p:spTree>
    <p:extLst>
      <p:ext uri="{BB962C8B-B14F-4D97-AF65-F5344CB8AC3E}">
        <p14:creationId xmlns:p14="http://schemas.microsoft.com/office/powerpoint/2010/main" val="1270392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DBF7D-6D55-66F9-E63C-5310CFA9F3C4}"/>
              </a:ext>
            </a:extLst>
          </p:cNvPr>
          <p:cNvSpPr>
            <a:spLocks noGrp="1"/>
          </p:cNvSpPr>
          <p:nvPr>
            <p:ph type="title"/>
          </p:nvPr>
        </p:nvSpPr>
        <p:spPr>
          <a:xfrm>
            <a:off x="1833926" y="64025"/>
            <a:ext cx="8761413" cy="728480"/>
          </a:xfrm>
        </p:spPr>
        <p:txBody>
          <a:bodyPr>
            <a:normAutofit fontScale="90000"/>
          </a:bodyPr>
          <a:lstStyle/>
          <a:p>
            <a:r>
              <a:rPr lang="en-US" dirty="0"/>
              <a:t>DIFFERENTIAL LEARNING </a:t>
            </a:r>
          </a:p>
        </p:txBody>
      </p:sp>
      <p:pic>
        <p:nvPicPr>
          <p:cNvPr id="6" name="Content Placeholder 5">
            <a:extLst>
              <a:ext uri="{FF2B5EF4-FFF2-40B4-BE49-F238E27FC236}">
                <a16:creationId xmlns:a16="http://schemas.microsoft.com/office/drawing/2014/main" id="{05D9F671-711F-3F47-D79C-1FB1A5DEC6F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12052" b="10906"/>
          <a:stretch/>
        </p:blipFill>
        <p:spPr>
          <a:xfrm>
            <a:off x="18012" y="681187"/>
            <a:ext cx="5913404" cy="3995283"/>
          </a:xfrm>
        </p:spPr>
      </p:pic>
      <p:sp>
        <p:nvSpPr>
          <p:cNvPr id="10" name="Rectangle 9">
            <a:extLst>
              <a:ext uri="{FF2B5EF4-FFF2-40B4-BE49-F238E27FC236}">
                <a16:creationId xmlns:a16="http://schemas.microsoft.com/office/drawing/2014/main" id="{B504D8D9-647F-A64B-0D8B-117F39722F36}"/>
              </a:ext>
            </a:extLst>
          </p:cNvPr>
          <p:cNvSpPr/>
          <p:nvPr/>
        </p:nvSpPr>
        <p:spPr>
          <a:xfrm>
            <a:off x="8951246" y="1382158"/>
            <a:ext cx="2855567" cy="145065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REPETITION WITHOUIT REPETITION OF THE SAME MOTION</a:t>
            </a:r>
          </a:p>
        </p:txBody>
      </p:sp>
      <p:sp>
        <p:nvSpPr>
          <p:cNvPr id="11" name="Rectangle 10">
            <a:extLst>
              <a:ext uri="{FF2B5EF4-FFF2-40B4-BE49-F238E27FC236}">
                <a16:creationId xmlns:a16="http://schemas.microsoft.com/office/drawing/2014/main" id="{F2CA300C-2973-B7E7-C1B4-07E857AB001C}"/>
              </a:ext>
            </a:extLst>
          </p:cNvPr>
          <p:cNvSpPr/>
          <p:nvPr/>
        </p:nvSpPr>
        <p:spPr>
          <a:xfrm>
            <a:off x="9051298" y="4426890"/>
            <a:ext cx="2855567" cy="171407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VARIABILITY IN TRAINING BRING</a:t>
            </a:r>
          </a:p>
          <a:p>
            <a:pPr algn="ctr"/>
            <a:r>
              <a:rPr lang="en-US" sz="2400" b="1" dirty="0"/>
              <a:t>STABILITY IN COMPETITION</a:t>
            </a:r>
          </a:p>
        </p:txBody>
      </p:sp>
      <p:sp>
        <p:nvSpPr>
          <p:cNvPr id="4" name="Rectangle 3">
            <a:extLst>
              <a:ext uri="{FF2B5EF4-FFF2-40B4-BE49-F238E27FC236}">
                <a16:creationId xmlns:a16="http://schemas.microsoft.com/office/drawing/2014/main" id="{1120E946-7ECB-D69F-C8F9-8125F9214660}"/>
              </a:ext>
            </a:extLst>
          </p:cNvPr>
          <p:cNvSpPr/>
          <p:nvPr/>
        </p:nvSpPr>
        <p:spPr>
          <a:xfrm>
            <a:off x="5931415" y="2643117"/>
            <a:ext cx="2731746" cy="1571766"/>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WE CAN’T REPETE THE </a:t>
            </a:r>
          </a:p>
          <a:p>
            <a:pPr algn="ctr"/>
            <a:r>
              <a:rPr lang="en-US" sz="2400" b="1" dirty="0"/>
              <a:t>EXACT SAME MOTION </a:t>
            </a:r>
          </a:p>
        </p:txBody>
      </p:sp>
      <p:sp>
        <p:nvSpPr>
          <p:cNvPr id="5" name="TextBox 4">
            <a:extLst>
              <a:ext uri="{FF2B5EF4-FFF2-40B4-BE49-F238E27FC236}">
                <a16:creationId xmlns:a16="http://schemas.microsoft.com/office/drawing/2014/main" id="{FFADF76F-7FE1-0306-7CDF-9EE3B660AB84}"/>
              </a:ext>
            </a:extLst>
          </p:cNvPr>
          <p:cNvSpPr txBox="1"/>
          <p:nvPr/>
        </p:nvSpPr>
        <p:spPr>
          <a:xfrm>
            <a:off x="0" y="4772031"/>
            <a:ext cx="8761412" cy="2062103"/>
          </a:xfrm>
          <a:prstGeom prst="rect">
            <a:avLst/>
          </a:prstGeom>
          <a:noFill/>
        </p:spPr>
        <p:txBody>
          <a:bodyPr wrap="square" rtlCol="0">
            <a:spAutoFit/>
          </a:bodyPr>
          <a:lstStyle/>
          <a:p>
            <a:r>
              <a:rPr lang="en-US" sz="3200" b="1" dirty="0"/>
              <a:t>THE BRAIN IS ABLE TO PRODUCE ONLY  MOVEMENTS SITUATED BETWEEN 2 EXTREMES MOVEMENTS THAT ARE ALREADY INTEGRATED</a:t>
            </a:r>
          </a:p>
        </p:txBody>
      </p:sp>
      <p:sp>
        <p:nvSpPr>
          <p:cNvPr id="8" name="TextBox 7">
            <a:extLst>
              <a:ext uri="{FF2B5EF4-FFF2-40B4-BE49-F238E27FC236}">
                <a16:creationId xmlns:a16="http://schemas.microsoft.com/office/drawing/2014/main" id="{E7D6F0D2-6A54-66B5-0054-0A30F791961B}"/>
              </a:ext>
            </a:extLst>
          </p:cNvPr>
          <p:cNvSpPr txBox="1"/>
          <p:nvPr/>
        </p:nvSpPr>
        <p:spPr>
          <a:xfrm>
            <a:off x="2001300" y="681187"/>
            <a:ext cx="2379406" cy="369332"/>
          </a:xfrm>
          <a:prstGeom prst="rect">
            <a:avLst/>
          </a:prstGeom>
          <a:solidFill>
            <a:schemeClr val="tx1"/>
          </a:solidFill>
        </p:spPr>
        <p:txBody>
          <a:bodyPr wrap="square" rtlCol="0">
            <a:spAutoFit/>
          </a:bodyPr>
          <a:lstStyle/>
          <a:p>
            <a:r>
              <a:rPr lang="en-US" b="1" dirty="0">
                <a:solidFill>
                  <a:srgbClr val="FF0000"/>
                </a:solidFill>
              </a:rPr>
              <a:t>PERFECT MOTION</a:t>
            </a:r>
          </a:p>
        </p:txBody>
      </p:sp>
      <p:sp>
        <p:nvSpPr>
          <p:cNvPr id="9" name="TextBox 8">
            <a:extLst>
              <a:ext uri="{FF2B5EF4-FFF2-40B4-BE49-F238E27FC236}">
                <a16:creationId xmlns:a16="http://schemas.microsoft.com/office/drawing/2014/main" id="{BA23E474-F7D8-9642-7E65-DD7AF9B4DBD2}"/>
              </a:ext>
            </a:extLst>
          </p:cNvPr>
          <p:cNvSpPr txBox="1"/>
          <p:nvPr/>
        </p:nvSpPr>
        <p:spPr>
          <a:xfrm>
            <a:off x="1638815" y="2037847"/>
            <a:ext cx="3104376" cy="369332"/>
          </a:xfrm>
          <a:prstGeom prst="rect">
            <a:avLst/>
          </a:prstGeom>
          <a:solidFill>
            <a:srgbClr val="8CEC5C"/>
          </a:solidFill>
        </p:spPr>
        <p:txBody>
          <a:bodyPr wrap="none" rtlCol="0">
            <a:spAutoFit/>
          </a:bodyPr>
          <a:lstStyle/>
          <a:p>
            <a:r>
              <a:rPr lang="en-US" b="1" dirty="0">
                <a:solidFill>
                  <a:srgbClr val="7030A0"/>
                </a:solidFill>
              </a:rPr>
              <a:t>CONSTRAINT TRAINING</a:t>
            </a:r>
          </a:p>
        </p:txBody>
      </p:sp>
      <p:sp>
        <p:nvSpPr>
          <p:cNvPr id="12" name="TextBox 11">
            <a:extLst>
              <a:ext uri="{FF2B5EF4-FFF2-40B4-BE49-F238E27FC236}">
                <a16:creationId xmlns:a16="http://schemas.microsoft.com/office/drawing/2014/main" id="{9BEBD4A1-5AF2-4A4D-DF0C-FC19C76AD843}"/>
              </a:ext>
            </a:extLst>
          </p:cNvPr>
          <p:cNvSpPr txBox="1"/>
          <p:nvPr/>
        </p:nvSpPr>
        <p:spPr>
          <a:xfrm>
            <a:off x="1733508" y="2407179"/>
            <a:ext cx="2482411" cy="369332"/>
          </a:xfrm>
          <a:prstGeom prst="rect">
            <a:avLst/>
          </a:prstGeom>
          <a:solidFill>
            <a:srgbClr val="8CEC5C"/>
          </a:solidFill>
        </p:spPr>
        <p:txBody>
          <a:bodyPr wrap="none" rtlCol="0">
            <a:spAutoFit/>
          </a:bodyPr>
          <a:lstStyle/>
          <a:p>
            <a:r>
              <a:rPr lang="en-US" b="1" dirty="0">
                <a:solidFill>
                  <a:srgbClr val="007CBA"/>
                </a:solidFill>
              </a:rPr>
              <a:t>CLASSIC TRAINING</a:t>
            </a:r>
          </a:p>
        </p:txBody>
      </p:sp>
    </p:spTree>
    <p:extLst>
      <p:ext uri="{BB962C8B-B14F-4D97-AF65-F5344CB8AC3E}">
        <p14:creationId xmlns:p14="http://schemas.microsoft.com/office/powerpoint/2010/main" val="1031788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04CF-43BE-FEE9-584F-6487AFC35E2C}"/>
              </a:ext>
            </a:extLst>
          </p:cNvPr>
          <p:cNvSpPr>
            <a:spLocks noGrp="1"/>
          </p:cNvSpPr>
          <p:nvPr>
            <p:ph type="title"/>
          </p:nvPr>
        </p:nvSpPr>
        <p:spPr>
          <a:xfrm>
            <a:off x="275560" y="165817"/>
            <a:ext cx="11090274" cy="798610"/>
          </a:xfrm>
        </p:spPr>
        <p:txBody>
          <a:bodyPr/>
          <a:lstStyle/>
          <a:p>
            <a:r>
              <a:rPr lang="en-US" dirty="0"/>
              <a:t>VARIABILITY </a:t>
            </a:r>
          </a:p>
        </p:txBody>
      </p:sp>
      <p:sp>
        <p:nvSpPr>
          <p:cNvPr id="13" name="TextBox 12">
            <a:extLst>
              <a:ext uri="{FF2B5EF4-FFF2-40B4-BE49-F238E27FC236}">
                <a16:creationId xmlns:a16="http://schemas.microsoft.com/office/drawing/2014/main" id="{F82A218F-8841-844C-BC65-3CAD8C0F1865}"/>
              </a:ext>
            </a:extLst>
          </p:cNvPr>
          <p:cNvSpPr txBox="1"/>
          <p:nvPr/>
        </p:nvSpPr>
        <p:spPr>
          <a:xfrm>
            <a:off x="964791" y="964427"/>
            <a:ext cx="8618220" cy="5509200"/>
          </a:xfrm>
          <a:prstGeom prst="rect">
            <a:avLst/>
          </a:prstGeom>
          <a:noFill/>
        </p:spPr>
        <p:txBody>
          <a:bodyPr wrap="square" rtlCol="0">
            <a:spAutoFit/>
          </a:bodyPr>
          <a:lstStyle/>
          <a:p>
            <a:r>
              <a:rPr lang="en-US" sz="3200" b="1" i="1" u="sng" dirty="0">
                <a:solidFill>
                  <a:srgbClr val="00B050"/>
                </a:solidFill>
              </a:rPr>
              <a:t>1 Define rules</a:t>
            </a:r>
          </a:p>
          <a:p>
            <a:endParaRPr lang="en-US" sz="3200" b="1" dirty="0">
              <a:solidFill>
                <a:srgbClr val="00B050"/>
              </a:solidFill>
            </a:endParaRPr>
          </a:p>
          <a:p>
            <a:pPr marL="285750" indent="-285750">
              <a:buFont typeface="Arial" panose="020B0604020202020204" pitchFamily="34" charset="0"/>
              <a:buChar char="•"/>
            </a:pPr>
            <a:r>
              <a:rPr lang="en-US" sz="3200" b="1" dirty="0">
                <a:solidFill>
                  <a:srgbClr val="00B050"/>
                </a:solidFill>
              </a:rPr>
              <a:t> give a precise thing to do</a:t>
            </a:r>
          </a:p>
          <a:p>
            <a:pPr marL="285750" indent="-285750">
              <a:buFont typeface="Arial" panose="020B0604020202020204" pitchFamily="34" charset="0"/>
              <a:buChar char="•"/>
            </a:pPr>
            <a:r>
              <a:rPr lang="en-US" sz="3200" b="1" dirty="0">
                <a:solidFill>
                  <a:srgbClr val="00B050"/>
                </a:solidFill>
              </a:rPr>
              <a:t> hit a target  </a:t>
            </a:r>
          </a:p>
          <a:p>
            <a:pPr marL="285750" indent="-285750">
              <a:buFont typeface="Arial" panose="020B0604020202020204" pitchFamily="34" charset="0"/>
              <a:buChar char="•"/>
            </a:pPr>
            <a:endParaRPr lang="en-US" sz="3200" b="1" dirty="0">
              <a:solidFill>
                <a:srgbClr val="00B050"/>
              </a:solidFill>
            </a:endParaRPr>
          </a:p>
          <a:p>
            <a:pPr marL="285750" indent="-285750">
              <a:buFont typeface="Arial" panose="020B0604020202020204" pitchFamily="34" charset="0"/>
              <a:buChar char="•"/>
            </a:pPr>
            <a:r>
              <a:rPr lang="en-US" sz="3200" b="1" dirty="0">
                <a:solidFill>
                  <a:srgbClr val="00B050"/>
                </a:solidFill>
              </a:rPr>
              <a:t>No task how to do it </a:t>
            </a:r>
          </a:p>
          <a:p>
            <a:pPr marL="285750" indent="-285750">
              <a:buFont typeface="Arial" panose="020B0604020202020204" pitchFamily="34" charset="0"/>
              <a:buChar char="•"/>
            </a:pPr>
            <a:endParaRPr lang="en-US" sz="3200" b="1" dirty="0">
              <a:solidFill>
                <a:srgbClr val="00B050"/>
              </a:solidFill>
            </a:endParaRPr>
          </a:p>
          <a:p>
            <a:pPr marL="285750" indent="-285750">
              <a:buFont typeface="Arial" panose="020B0604020202020204" pitchFamily="34" charset="0"/>
              <a:buChar char="•"/>
            </a:pPr>
            <a:r>
              <a:rPr lang="en-US" sz="3200" b="1" dirty="0">
                <a:solidFill>
                  <a:srgbClr val="00B050"/>
                </a:solidFill>
              </a:rPr>
              <a:t>No judgement </a:t>
            </a:r>
          </a:p>
          <a:p>
            <a:pPr marL="285750" indent="-285750">
              <a:buFont typeface="Arial" panose="020B0604020202020204" pitchFamily="34" charset="0"/>
              <a:buChar char="•"/>
            </a:pPr>
            <a:endParaRPr lang="en-US" sz="3200" b="1" dirty="0">
              <a:solidFill>
                <a:srgbClr val="00B050"/>
              </a:solidFill>
            </a:endParaRPr>
          </a:p>
          <a:p>
            <a:pPr marL="285750" indent="-285750">
              <a:buFont typeface="Arial" panose="020B0604020202020204" pitchFamily="34" charset="0"/>
              <a:buChar char="•"/>
            </a:pPr>
            <a:r>
              <a:rPr lang="en-US" sz="3200" b="1" dirty="0">
                <a:solidFill>
                  <a:srgbClr val="00B050"/>
                </a:solidFill>
              </a:rPr>
              <a:t>Finish with Normal shots to verified</a:t>
            </a:r>
          </a:p>
          <a:p>
            <a:pPr marL="285750" indent="-285750">
              <a:buFont typeface="Arial" panose="020B0604020202020204" pitchFamily="34" charset="0"/>
              <a:buChar char="•"/>
            </a:pPr>
            <a:r>
              <a:rPr lang="en-US" sz="3200" b="1" dirty="0">
                <a:solidFill>
                  <a:srgbClr val="00B050"/>
                </a:solidFill>
              </a:rPr>
              <a:t> how things become easier </a:t>
            </a:r>
            <a:endParaRPr lang="en-US" sz="2400" b="1" dirty="0">
              <a:solidFill>
                <a:srgbClr val="00B050"/>
              </a:solidFill>
            </a:endParaRPr>
          </a:p>
        </p:txBody>
      </p:sp>
    </p:spTree>
    <p:extLst>
      <p:ext uri="{BB962C8B-B14F-4D97-AF65-F5344CB8AC3E}">
        <p14:creationId xmlns:p14="http://schemas.microsoft.com/office/powerpoint/2010/main" val="241638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F60C-FA15-1B6C-D1B4-C8036762E7B8}"/>
              </a:ext>
            </a:extLst>
          </p:cNvPr>
          <p:cNvSpPr>
            <a:spLocks noGrp="1"/>
          </p:cNvSpPr>
          <p:nvPr>
            <p:ph type="title"/>
          </p:nvPr>
        </p:nvSpPr>
        <p:spPr>
          <a:xfrm>
            <a:off x="220611" y="125101"/>
            <a:ext cx="8761413" cy="728480"/>
          </a:xfrm>
        </p:spPr>
        <p:txBody>
          <a:bodyPr>
            <a:normAutofit fontScale="90000"/>
          </a:bodyPr>
          <a:lstStyle/>
          <a:p>
            <a:r>
              <a:rPr lang="en-US" dirty="0"/>
              <a:t>VARIABILITY</a:t>
            </a:r>
          </a:p>
        </p:txBody>
      </p:sp>
      <p:sp>
        <p:nvSpPr>
          <p:cNvPr id="5" name="Content Placeholder 4">
            <a:extLst>
              <a:ext uri="{FF2B5EF4-FFF2-40B4-BE49-F238E27FC236}">
                <a16:creationId xmlns:a16="http://schemas.microsoft.com/office/drawing/2014/main" id="{72D67870-D877-EA06-E69E-F5A64E7EBF02}"/>
              </a:ext>
            </a:extLst>
          </p:cNvPr>
          <p:cNvSpPr txBox="1">
            <a:spLocks noGrp="1"/>
          </p:cNvSpPr>
          <p:nvPr>
            <p:ph sz="half" idx="1"/>
          </p:nvPr>
        </p:nvSpPr>
        <p:spPr>
          <a:xfrm>
            <a:off x="220611" y="932576"/>
            <a:ext cx="12192000" cy="4442242"/>
          </a:xfrm>
          <a:prstGeom prst="rect">
            <a:avLst/>
          </a:prstGeom>
          <a:noFill/>
        </p:spPr>
        <p:txBody>
          <a:bodyPr wrap="square" rtlCol="0">
            <a:spAutoFit/>
          </a:bodyPr>
          <a:lstStyle/>
          <a:p>
            <a:r>
              <a:rPr lang="en-US" sz="2400" b="1" i="1" u="sng" dirty="0">
                <a:solidFill>
                  <a:srgbClr val="00AA48"/>
                </a:solidFill>
              </a:rPr>
              <a:t>2 ON THE PLAYER</a:t>
            </a:r>
          </a:p>
          <a:p>
            <a:pPr marL="0" indent="0">
              <a:buNone/>
            </a:pPr>
            <a:r>
              <a:rPr lang="en-US" sz="2400" b="1" dirty="0">
                <a:solidFill>
                  <a:srgbClr val="00AA48"/>
                </a:solidFill>
              </a:rPr>
              <a:t>In his position </a:t>
            </a:r>
          </a:p>
          <a:p>
            <a:pPr marL="285750" indent="-285750">
              <a:buFont typeface="Arial" panose="020B0604020202020204" pitchFamily="34" charset="0"/>
              <a:buChar char="•"/>
            </a:pPr>
            <a:r>
              <a:rPr lang="en-US" sz="2400" b="1" dirty="0">
                <a:solidFill>
                  <a:srgbClr val="00AA48"/>
                </a:solidFill>
              </a:rPr>
              <a:t>Toward the incoming ball,  close, far , mid way with an angle, on 1 foot )  </a:t>
            </a:r>
          </a:p>
          <a:p>
            <a:pPr marL="285750" indent="-285750">
              <a:buFont typeface="Arial" panose="020B0604020202020204" pitchFamily="34" charset="0"/>
              <a:buChar char="•"/>
            </a:pPr>
            <a:endParaRPr lang="en-US" sz="2400" b="1" dirty="0">
              <a:solidFill>
                <a:srgbClr val="00AA48"/>
              </a:solidFill>
            </a:endParaRPr>
          </a:p>
          <a:p>
            <a:pPr marL="285750" indent="-285750">
              <a:buFont typeface="Arial" panose="020B0604020202020204" pitchFamily="34" charset="0"/>
              <a:buChar char="•"/>
            </a:pPr>
            <a:r>
              <a:rPr lang="en-US" sz="2400" b="1" dirty="0">
                <a:solidFill>
                  <a:srgbClr val="00AA48"/>
                </a:solidFill>
              </a:rPr>
              <a:t>IN MOVEMENT (walking, balancing, bouncing, or in static </a:t>
            </a:r>
          </a:p>
          <a:p>
            <a:pPr marL="285750" indent="-285750">
              <a:buFont typeface="Arial" panose="020B0604020202020204" pitchFamily="34" charset="0"/>
              <a:buChar char="•"/>
            </a:pPr>
            <a:r>
              <a:rPr lang="en-US" sz="2400" b="1" dirty="0">
                <a:solidFill>
                  <a:srgbClr val="00AA48"/>
                </a:solidFill>
              </a:rPr>
              <a:t>Moving laterally, backward, foreword.</a:t>
            </a:r>
          </a:p>
          <a:p>
            <a:pPr marL="285750" indent="-285750">
              <a:buFont typeface="Arial" panose="020B0604020202020204" pitchFamily="34" charset="0"/>
              <a:buChar char="•"/>
            </a:pPr>
            <a:r>
              <a:rPr lang="en-US" sz="2400" b="1" dirty="0">
                <a:solidFill>
                  <a:srgbClr val="00AA48"/>
                </a:solidFill>
              </a:rPr>
              <a:t>Grip/ HAND POSITION, ( 1 hand, mid grips, strings hand )  </a:t>
            </a:r>
          </a:p>
          <a:p>
            <a:pPr marL="285750" indent="-285750">
              <a:buFont typeface="Arial" panose="020B0604020202020204" pitchFamily="34" charset="0"/>
              <a:buChar char="•"/>
            </a:pPr>
            <a:r>
              <a:rPr lang="en-US" sz="2400" b="1" dirty="0">
                <a:solidFill>
                  <a:srgbClr val="00AA48"/>
                </a:solidFill>
              </a:rPr>
              <a:t> </a:t>
            </a:r>
          </a:p>
          <a:p>
            <a:pPr marL="285750" indent="-285750">
              <a:buFont typeface="Arial" panose="020B0604020202020204" pitchFamily="34" charset="0"/>
              <a:buChar char="•"/>
            </a:pPr>
            <a:r>
              <a:rPr lang="en-US" sz="2400" b="1" dirty="0">
                <a:solidFill>
                  <a:srgbClr val="00AA48"/>
                </a:solidFill>
              </a:rPr>
              <a:t>Modified stroke , bigger , shorter, higher ,lower takeback )</a:t>
            </a:r>
          </a:p>
        </p:txBody>
      </p:sp>
    </p:spTree>
    <p:extLst>
      <p:ext uri="{BB962C8B-B14F-4D97-AF65-F5344CB8AC3E}">
        <p14:creationId xmlns:p14="http://schemas.microsoft.com/office/powerpoint/2010/main" val="2219507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ist of sports equipment&#10;&#10;AI-generated content may be incorrect.">
            <a:extLst>
              <a:ext uri="{FF2B5EF4-FFF2-40B4-BE49-F238E27FC236}">
                <a16:creationId xmlns:a16="http://schemas.microsoft.com/office/drawing/2014/main" id="{D47F3C2B-5DF1-D5F4-B358-3D77B00ED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77" y="106040"/>
            <a:ext cx="11710220" cy="6530733"/>
          </a:xfrm>
          <a:prstGeom prst="rect">
            <a:avLst/>
          </a:prstGeom>
        </p:spPr>
      </p:pic>
    </p:spTree>
    <p:extLst>
      <p:ext uri="{BB962C8B-B14F-4D97-AF65-F5344CB8AC3E}">
        <p14:creationId xmlns:p14="http://schemas.microsoft.com/office/powerpoint/2010/main" val="3967721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 person playing tennis&#10;&#10;AI-generated content may be incorrect.">
            <a:extLst>
              <a:ext uri="{FF2B5EF4-FFF2-40B4-BE49-F238E27FC236}">
                <a16:creationId xmlns:a16="http://schemas.microsoft.com/office/drawing/2014/main" id="{5F4E37EE-D874-E80F-9655-CB24BFE82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021" y="108154"/>
            <a:ext cx="11134913" cy="586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84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 screenshot of a computer&#10;&#10;AI-generated content may be incorrect.">
            <a:extLst>
              <a:ext uri="{FF2B5EF4-FFF2-40B4-BE49-F238E27FC236}">
                <a16:creationId xmlns:a16="http://schemas.microsoft.com/office/drawing/2014/main" id="{D6E9274D-765C-54B0-183B-2A220F8DE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722" y="200696"/>
            <a:ext cx="11690555" cy="573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810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F39C01-0A99-455E-9BC4-3AC7ED10CBD7}"/>
              </a:ext>
            </a:extLst>
          </p:cNvPr>
          <p:cNvPicPr>
            <a:picLocks noChangeAspect="1"/>
          </p:cNvPicPr>
          <p:nvPr/>
        </p:nvPicPr>
        <p:blipFill>
          <a:blip r:embed="rId2"/>
          <a:stretch>
            <a:fillRect/>
          </a:stretch>
        </p:blipFill>
        <p:spPr>
          <a:xfrm>
            <a:off x="697100" y="724858"/>
            <a:ext cx="10246204" cy="6029448"/>
          </a:xfrm>
          <a:prstGeom prst="rect">
            <a:avLst/>
          </a:prstGeom>
        </p:spPr>
      </p:pic>
      <p:sp>
        <p:nvSpPr>
          <p:cNvPr id="7" name="TextBox 6">
            <a:extLst>
              <a:ext uri="{FF2B5EF4-FFF2-40B4-BE49-F238E27FC236}">
                <a16:creationId xmlns:a16="http://schemas.microsoft.com/office/drawing/2014/main" id="{4886CEB1-C362-B91D-1B2A-A5983797D3AC}"/>
              </a:ext>
            </a:extLst>
          </p:cNvPr>
          <p:cNvSpPr txBox="1"/>
          <p:nvPr/>
        </p:nvSpPr>
        <p:spPr>
          <a:xfrm>
            <a:off x="2340077" y="100819"/>
            <a:ext cx="7520007" cy="523220"/>
          </a:xfrm>
          <a:prstGeom prst="rect">
            <a:avLst/>
          </a:prstGeom>
          <a:noFill/>
        </p:spPr>
        <p:txBody>
          <a:bodyPr wrap="none" rtlCol="0">
            <a:spAutoFit/>
          </a:bodyPr>
          <a:lstStyle/>
          <a:p>
            <a:r>
              <a:rPr lang="fr-FR" sz="2800" b="1" dirty="0"/>
              <a:t>MINI TENNIS SAMPLE LEARNING AERAS</a:t>
            </a:r>
            <a:endParaRPr lang="en-US" sz="2800" b="1" dirty="0"/>
          </a:p>
        </p:txBody>
      </p:sp>
    </p:spTree>
    <p:extLst>
      <p:ext uri="{BB962C8B-B14F-4D97-AF65-F5344CB8AC3E}">
        <p14:creationId xmlns:p14="http://schemas.microsoft.com/office/powerpoint/2010/main" val="3526945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367" name="Freeform: Shape 15366">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369" name="Oval 15368">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371" name="Oval 15370">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5373" name="Group 15372">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15374" name="Freeform: Shape 15373">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5" name="Freeform: Shape 15374">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376" name="Oval 15375">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377" name="Oval 15376">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15379" name="Rectangle 1537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8A6219-65CC-6D7E-567C-BBAFACEE2CE9}"/>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r>
              <a:rPr lang="en-US" kern="1200" dirty="0">
                <a:solidFill>
                  <a:schemeClr val="tx1"/>
                </a:solidFill>
                <a:latin typeface="+mj-lt"/>
                <a:ea typeface="+mj-ea"/>
                <a:cs typeface="+mj-cs"/>
              </a:rPr>
              <a:t>THANK YOU AND QUESTION TIME </a:t>
            </a:r>
          </a:p>
        </p:txBody>
      </p:sp>
      <p:grpSp>
        <p:nvGrpSpPr>
          <p:cNvPr id="15381" name="Group 15380">
            <a:extLst>
              <a:ext uri="{FF2B5EF4-FFF2-40B4-BE49-F238E27FC236}">
                <a16:creationId xmlns:a16="http://schemas.microsoft.com/office/drawing/2014/main" id="{73840CF4-F848-4FE0-AEA6-C9E806911B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20950" y="549275"/>
            <a:ext cx="667802" cy="631474"/>
            <a:chOff x="10478914" y="1506691"/>
            <a:chExt cx="667802" cy="631474"/>
          </a:xfrm>
        </p:grpSpPr>
        <p:sp>
          <p:nvSpPr>
            <p:cNvPr id="15382" name="Freeform: Shape 15381">
              <a:extLst>
                <a:ext uri="{FF2B5EF4-FFF2-40B4-BE49-F238E27FC236}">
                  <a16:creationId xmlns:a16="http://schemas.microsoft.com/office/drawing/2014/main" id="{F4B46153-41DB-494F-9B08-EBCCF27283D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383" name="Oval 15382">
              <a:extLst>
                <a:ext uri="{FF2B5EF4-FFF2-40B4-BE49-F238E27FC236}">
                  <a16:creationId xmlns:a16="http://schemas.microsoft.com/office/drawing/2014/main" id="{7B6D42DA-2D84-4A50-A359-7A5C651B1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5385" name="Oval 15384">
            <a:extLst>
              <a:ext uri="{FF2B5EF4-FFF2-40B4-BE49-F238E27FC236}">
                <a16:creationId xmlns:a16="http://schemas.microsoft.com/office/drawing/2014/main" id="{94459D96-B947-4C7F-8BCA-915F8B07C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2954" y="5171203"/>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Image 6" descr="Une image contenant Graphique, Police, graphisme, conception&#10;&#10;Le contenu généré par l’IA peut être incorrect.">
            <a:extLst>
              <a:ext uri="{FF2B5EF4-FFF2-40B4-BE49-F238E27FC236}">
                <a16:creationId xmlns:a16="http://schemas.microsoft.com/office/drawing/2014/main" id="{CF940961-347B-33BB-CAC8-3F9A10537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5976" y="861802"/>
            <a:ext cx="5676955" cy="5778459"/>
          </a:xfrm>
          <a:prstGeom prst="rect">
            <a:avLst/>
          </a:prstGeom>
        </p:spPr>
      </p:pic>
    </p:spTree>
    <p:extLst>
      <p:ext uri="{BB962C8B-B14F-4D97-AF65-F5344CB8AC3E}">
        <p14:creationId xmlns:p14="http://schemas.microsoft.com/office/powerpoint/2010/main" val="398466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7783A8-901D-4F73-81D7-AA6841BEB3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342EE1-43E5-4AFB-895D-B61B9656DC14}">
  <ds:schemaRefs>
    <ds:schemaRef ds:uri="http://schemas.microsoft.com/office/2006/documentManagement/types"/>
    <ds:schemaRef ds:uri="http://schemas.microsoft.com/sharepoint/v3"/>
    <ds:schemaRef ds:uri="http://purl.org/dc/dcmitype/"/>
    <ds:schemaRef ds:uri="http://purl.org/dc/elements/1.1/"/>
    <ds:schemaRef ds:uri="http://purl.org/dc/terms/"/>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230e9df3-be65-4c73-a93b-d1236ebd677e"/>
    <ds:schemaRef ds:uri="16c05727-aa75-4e4a-9b5f-8a80a1165891"/>
    <ds:schemaRef ds:uri="71af3243-3dd4-4a8d-8c0d-dd76da1f02a5"/>
  </ds:schemaRefs>
</ds:datastoreItem>
</file>

<file path=customXml/itemProps3.xml><?xml version="1.0" encoding="utf-8"?>
<ds:datastoreItem xmlns:ds="http://schemas.openxmlformats.org/officeDocument/2006/customXml" ds:itemID="{2F49CD38-5B57-4682-9FCE-B9174068D0A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{150F4A72-5AFC-4E6C-88A5-A0A650894661}TF7eddf224-c89c-478f-8f2f-bfb086892169e70e2347_win32-b3bdf7c6e0ee</Template>
  <TotalTime>223</TotalTime>
  <Words>1345</Words>
  <Application>Microsoft Office PowerPoint</Application>
  <PresentationFormat>Grand écran</PresentationFormat>
  <Paragraphs>250</Paragraphs>
  <Slides>38</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38</vt:i4>
      </vt:variant>
    </vt:vector>
  </HeadingPairs>
  <TitlesOfParts>
    <vt:vector size="45" baseType="lpstr">
      <vt:lpstr>Arial</vt:lpstr>
      <vt:lpstr>Calibri</vt:lpstr>
      <vt:lpstr>Century Gothic</vt:lpstr>
      <vt:lpstr>Gill Sans MT</vt:lpstr>
      <vt:lpstr>Noto Sans Symbols</vt:lpstr>
      <vt:lpstr>Walbaum Display</vt:lpstr>
      <vt:lpstr>3DFloatVTI</vt:lpstr>
      <vt:lpstr>TENNIS COURSE SPECIALIST IN TENNIS INDIVIDUALIZATION COACHING   MODULE 1   MOTOR LEARNING   </vt:lpstr>
      <vt:lpstr>COURSE CONTENT TENNIS NATURAL MOTOR MOTION + COGNITIVES PREFERENCES  1 MODULE - MOTOR LEARNING PREFERENCES  2 MODULE -  BALANCE   3 MODULE- VISION –EYE PREFERENCES   4 MODULE – UPPER BODY ROTATION + STABILITY PREFERENCES  5 MODULE – TECHNIQUE + TACTIC PREFERENCES  6 MODULE -  PHYSICAL TRAINING PREFERENCES  7 MODULE – SERVE + RETURN PREFERENCES   8 MODULE-COACHING GUIDE PREFERENCES  9 MODULE-MINDSET+ MOTIVATION PREFERENCES  10 MODULE – PROFILING + HANDOUTS PREFERENCES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DO YOU REALLY UNDERSTAND WHO IS THE PLAYER IN FRONT OF YOU ?   HOW CAN YOU YOUR PLAYERS TO IMPROVE QUICKLY AND IN A EASIER WAY ? </vt:lpstr>
      <vt:lpstr>Présentation PowerPoint</vt:lpstr>
      <vt:lpstr>Présentation PowerPoint</vt:lpstr>
      <vt:lpstr>Présentation PowerPoint</vt:lpstr>
      <vt:lpstr>Learning preferences how the best performers learn differently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DIFFERENTIAL LEARNING </vt:lpstr>
      <vt:lpstr>VARIABILITY </vt:lpstr>
      <vt:lpstr>VARIABILITY</vt:lpstr>
      <vt:lpstr>Présentation PowerPoint</vt:lpstr>
      <vt:lpstr>Présentation PowerPoint</vt:lpstr>
      <vt:lpstr>Présentation PowerPoint</vt:lpstr>
      <vt:lpstr>Présentation PowerPoint</vt:lpstr>
      <vt:lpstr>THANK YOU AND QUESTION TIME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yves latreille</dc:creator>
  <cp:lastModifiedBy>yves latreille</cp:lastModifiedBy>
  <cp:revision>1</cp:revision>
  <dcterms:created xsi:type="dcterms:W3CDTF">2025-06-25T09:22:58Z</dcterms:created>
  <dcterms:modified xsi:type="dcterms:W3CDTF">2025-12-08T19:46:13Z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